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7218363" cy="9144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27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721"/>
  </p:normalViewPr>
  <p:slideViewPr>
    <p:cSldViewPr snapToGrid="0" snapToObjects="1">
      <p:cViewPr>
        <p:scale>
          <a:sx n="67" d="100"/>
          <a:sy n="67" d="100"/>
        </p:scale>
        <p:origin x="-2472" y="-12"/>
      </p:cViewPr>
      <p:guideLst>
        <p:guide orient="horz" pos="2880"/>
        <p:guide pos="227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41377" y="1496484"/>
            <a:ext cx="6135609" cy="3183467"/>
          </a:xfrm>
        </p:spPr>
        <p:txBody>
          <a:bodyPr anchor="b"/>
          <a:lstStyle>
            <a:lvl1pPr algn="ctr">
              <a:defRPr sz="4736"/>
            </a:lvl1pPr>
          </a:lstStyle>
          <a:p>
            <a:r>
              <a:rPr lang="it-IT" smtClean="0"/>
              <a:t>Fare clic per modificare stile</a:t>
            </a:r>
            <a:endParaRPr lang="en-US" dirty="0"/>
          </a:p>
        </p:txBody>
      </p:sp>
      <p:sp>
        <p:nvSpPr>
          <p:cNvPr id="3" name="Subtitle 2"/>
          <p:cNvSpPr>
            <a:spLocks noGrp="1"/>
          </p:cNvSpPr>
          <p:nvPr>
            <p:ph type="subTitle" idx="1"/>
          </p:nvPr>
        </p:nvSpPr>
        <p:spPr>
          <a:xfrm>
            <a:off x="902296" y="4802717"/>
            <a:ext cx="5413772" cy="2207683"/>
          </a:xfrm>
        </p:spPr>
        <p:txBody>
          <a:bodyPr/>
          <a:lstStyle>
            <a:lvl1pPr marL="0" indent="0" algn="ctr">
              <a:buNone/>
              <a:defRPr sz="1895"/>
            </a:lvl1pPr>
            <a:lvl2pPr marL="360914" indent="0" algn="ctr">
              <a:buNone/>
              <a:defRPr sz="1579"/>
            </a:lvl2pPr>
            <a:lvl3pPr marL="721827" indent="0" algn="ctr">
              <a:buNone/>
              <a:defRPr sz="1421"/>
            </a:lvl3pPr>
            <a:lvl4pPr marL="1082741" indent="0" algn="ctr">
              <a:buNone/>
              <a:defRPr sz="1263"/>
            </a:lvl4pPr>
            <a:lvl5pPr marL="1443655" indent="0" algn="ctr">
              <a:buNone/>
              <a:defRPr sz="1263"/>
            </a:lvl5pPr>
            <a:lvl6pPr marL="1804568" indent="0" algn="ctr">
              <a:buNone/>
              <a:defRPr sz="1263"/>
            </a:lvl6pPr>
            <a:lvl7pPr marL="2165482" indent="0" algn="ctr">
              <a:buNone/>
              <a:defRPr sz="1263"/>
            </a:lvl7pPr>
            <a:lvl8pPr marL="2526396" indent="0" algn="ctr">
              <a:buNone/>
              <a:defRPr sz="1263"/>
            </a:lvl8pPr>
            <a:lvl9pPr marL="2887309" indent="0" algn="ctr">
              <a:buNone/>
              <a:defRPr sz="1263"/>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971DD6E-67B4-9941-88F5-18E39AEEA289}" type="datetimeFigureOut">
              <a:rPr lang="it-IT" smtClean="0"/>
              <a:t>06/07/2018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971DD6E-67B4-9941-88F5-18E39AEEA289}" type="datetimeFigureOut">
              <a:rPr lang="it-IT" smtClean="0"/>
              <a:t>06/07/2018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65641" y="486834"/>
            <a:ext cx="1556460" cy="7749117"/>
          </a:xfrm>
        </p:spPr>
        <p:txBody>
          <a:bodyPr vert="eaVert"/>
          <a:lstStyle/>
          <a:p>
            <a:r>
              <a:rPr lang="it-IT" smtClean="0"/>
              <a:t>Fare clic per modificare stile</a:t>
            </a:r>
            <a:endParaRPr lang="en-US" dirty="0"/>
          </a:p>
        </p:txBody>
      </p:sp>
      <p:sp>
        <p:nvSpPr>
          <p:cNvPr id="3" name="Vertical Text Placeholder 2"/>
          <p:cNvSpPr>
            <a:spLocks noGrp="1"/>
          </p:cNvSpPr>
          <p:nvPr>
            <p:ph type="body" orient="vert" idx="1"/>
          </p:nvPr>
        </p:nvSpPr>
        <p:spPr>
          <a:xfrm>
            <a:off x="496263" y="486834"/>
            <a:ext cx="4579149" cy="7749117"/>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971DD6E-67B4-9941-88F5-18E39AEEA289}" type="datetimeFigureOut">
              <a:rPr lang="it-IT" smtClean="0"/>
              <a:t>06/07/2018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971DD6E-67B4-9941-88F5-18E39AEEA289}" type="datetimeFigureOut">
              <a:rPr lang="it-IT" smtClean="0"/>
              <a:t>06/07/2018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92503" y="2279653"/>
            <a:ext cx="6225838" cy="3803649"/>
          </a:xfrm>
        </p:spPr>
        <p:txBody>
          <a:bodyPr anchor="b"/>
          <a:lstStyle>
            <a:lvl1pPr>
              <a:defRPr sz="4736"/>
            </a:lvl1pPr>
          </a:lstStyle>
          <a:p>
            <a:r>
              <a:rPr lang="it-IT" smtClean="0"/>
              <a:t>Fare clic per modificare stile</a:t>
            </a:r>
            <a:endParaRPr lang="en-US" dirty="0"/>
          </a:p>
        </p:txBody>
      </p:sp>
      <p:sp>
        <p:nvSpPr>
          <p:cNvPr id="3" name="Text Placeholder 2"/>
          <p:cNvSpPr>
            <a:spLocks noGrp="1"/>
          </p:cNvSpPr>
          <p:nvPr>
            <p:ph type="body" idx="1"/>
          </p:nvPr>
        </p:nvSpPr>
        <p:spPr>
          <a:xfrm>
            <a:off x="492503" y="6119286"/>
            <a:ext cx="6225838" cy="2000249"/>
          </a:xfrm>
        </p:spPr>
        <p:txBody>
          <a:bodyPr/>
          <a:lstStyle>
            <a:lvl1pPr marL="0" indent="0">
              <a:buNone/>
              <a:defRPr sz="1895">
                <a:solidFill>
                  <a:schemeClr val="tx1"/>
                </a:solidFill>
              </a:defRPr>
            </a:lvl1pPr>
            <a:lvl2pPr marL="360914" indent="0">
              <a:buNone/>
              <a:defRPr sz="1579">
                <a:solidFill>
                  <a:schemeClr val="tx1">
                    <a:tint val="75000"/>
                  </a:schemeClr>
                </a:solidFill>
              </a:defRPr>
            </a:lvl2pPr>
            <a:lvl3pPr marL="721827" indent="0">
              <a:buNone/>
              <a:defRPr sz="1421">
                <a:solidFill>
                  <a:schemeClr val="tx1">
                    <a:tint val="75000"/>
                  </a:schemeClr>
                </a:solidFill>
              </a:defRPr>
            </a:lvl3pPr>
            <a:lvl4pPr marL="1082741" indent="0">
              <a:buNone/>
              <a:defRPr sz="1263">
                <a:solidFill>
                  <a:schemeClr val="tx1">
                    <a:tint val="75000"/>
                  </a:schemeClr>
                </a:solidFill>
              </a:defRPr>
            </a:lvl4pPr>
            <a:lvl5pPr marL="1443655" indent="0">
              <a:buNone/>
              <a:defRPr sz="1263">
                <a:solidFill>
                  <a:schemeClr val="tx1">
                    <a:tint val="75000"/>
                  </a:schemeClr>
                </a:solidFill>
              </a:defRPr>
            </a:lvl5pPr>
            <a:lvl6pPr marL="1804568" indent="0">
              <a:buNone/>
              <a:defRPr sz="1263">
                <a:solidFill>
                  <a:schemeClr val="tx1">
                    <a:tint val="75000"/>
                  </a:schemeClr>
                </a:solidFill>
              </a:defRPr>
            </a:lvl6pPr>
            <a:lvl7pPr marL="2165482" indent="0">
              <a:buNone/>
              <a:defRPr sz="1263">
                <a:solidFill>
                  <a:schemeClr val="tx1">
                    <a:tint val="75000"/>
                  </a:schemeClr>
                </a:solidFill>
              </a:defRPr>
            </a:lvl7pPr>
            <a:lvl8pPr marL="2526396" indent="0">
              <a:buNone/>
              <a:defRPr sz="1263">
                <a:solidFill>
                  <a:schemeClr val="tx1">
                    <a:tint val="75000"/>
                  </a:schemeClr>
                </a:solidFill>
              </a:defRPr>
            </a:lvl8pPr>
            <a:lvl9pPr marL="2887309" indent="0">
              <a:buNone/>
              <a:defRPr sz="1263">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E971DD6E-67B4-9941-88F5-18E39AEEA289}" type="datetimeFigureOut">
              <a:rPr lang="it-IT" smtClean="0"/>
              <a:t>06/07/2018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496263" y="2434167"/>
            <a:ext cx="3067804" cy="5801784"/>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3654296" y="2434167"/>
            <a:ext cx="3067804" cy="5801784"/>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E971DD6E-67B4-9941-88F5-18E39AEEA289}" type="datetimeFigureOut">
              <a:rPr lang="it-IT" smtClean="0"/>
              <a:t>06/07/2018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97203" y="486836"/>
            <a:ext cx="6225838" cy="1767417"/>
          </a:xfrm>
        </p:spPr>
        <p:txBody>
          <a:bodyPr/>
          <a:lstStyle/>
          <a:p>
            <a:r>
              <a:rPr lang="it-IT" smtClean="0"/>
              <a:t>Fare clic per modificare stile</a:t>
            </a:r>
            <a:endParaRPr lang="en-US" dirty="0"/>
          </a:p>
        </p:txBody>
      </p:sp>
      <p:sp>
        <p:nvSpPr>
          <p:cNvPr id="3" name="Text Placeholder 2"/>
          <p:cNvSpPr>
            <a:spLocks noGrp="1"/>
          </p:cNvSpPr>
          <p:nvPr>
            <p:ph type="body" idx="1"/>
          </p:nvPr>
        </p:nvSpPr>
        <p:spPr>
          <a:xfrm>
            <a:off x="497204" y="2241551"/>
            <a:ext cx="3053705" cy="1098549"/>
          </a:xfrm>
        </p:spPr>
        <p:txBody>
          <a:bodyPr anchor="b"/>
          <a:lstStyle>
            <a:lvl1pPr marL="0" indent="0">
              <a:buNone/>
              <a:defRPr sz="1895" b="1"/>
            </a:lvl1pPr>
            <a:lvl2pPr marL="360914" indent="0">
              <a:buNone/>
              <a:defRPr sz="1579" b="1"/>
            </a:lvl2pPr>
            <a:lvl3pPr marL="721827" indent="0">
              <a:buNone/>
              <a:defRPr sz="1421" b="1"/>
            </a:lvl3pPr>
            <a:lvl4pPr marL="1082741" indent="0">
              <a:buNone/>
              <a:defRPr sz="1263" b="1"/>
            </a:lvl4pPr>
            <a:lvl5pPr marL="1443655" indent="0">
              <a:buNone/>
              <a:defRPr sz="1263" b="1"/>
            </a:lvl5pPr>
            <a:lvl6pPr marL="1804568" indent="0">
              <a:buNone/>
              <a:defRPr sz="1263" b="1"/>
            </a:lvl6pPr>
            <a:lvl7pPr marL="2165482" indent="0">
              <a:buNone/>
              <a:defRPr sz="1263" b="1"/>
            </a:lvl7pPr>
            <a:lvl8pPr marL="2526396" indent="0">
              <a:buNone/>
              <a:defRPr sz="1263" b="1"/>
            </a:lvl8pPr>
            <a:lvl9pPr marL="2887309" indent="0">
              <a:buNone/>
              <a:defRPr sz="1263"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97204" y="3340100"/>
            <a:ext cx="3053705" cy="4912784"/>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3654297" y="2241551"/>
            <a:ext cx="3068744" cy="1098549"/>
          </a:xfrm>
        </p:spPr>
        <p:txBody>
          <a:bodyPr anchor="b"/>
          <a:lstStyle>
            <a:lvl1pPr marL="0" indent="0">
              <a:buNone/>
              <a:defRPr sz="1895" b="1"/>
            </a:lvl1pPr>
            <a:lvl2pPr marL="360914" indent="0">
              <a:buNone/>
              <a:defRPr sz="1579" b="1"/>
            </a:lvl2pPr>
            <a:lvl3pPr marL="721827" indent="0">
              <a:buNone/>
              <a:defRPr sz="1421" b="1"/>
            </a:lvl3pPr>
            <a:lvl4pPr marL="1082741" indent="0">
              <a:buNone/>
              <a:defRPr sz="1263" b="1"/>
            </a:lvl4pPr>
            <a:lvl5pPr marL="1443655" indent="0">
              <a:buNone/>
              <a:defRPr sz="1263" b="1"/>
            </a:lvl5pPr>
            <a:lvl6pPr marL="1804568" indent="0">
              <a:buNone/>
              <a:defRPr sz="1263" b="1"/>
            </a:lvl6pPr>
            <a:lvl7pPr marL="2165482" indent="0">
              <a:buNone/>
              <a:defRPr sz="1263" b="1"/>
            </a:lvl7pPr>
            <a:lvl8pPr marL="2526396" indent="0">
              <a:buNone/>
              <a:defRPr sz="1263" b="1"/>
            </a:lvl8pPr>
            <a:lvl9pPr marL="2887309" indent="0">
              <a:buNone/>
              <a:defRPr sz="1263"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3654297" y="3340100"/>
            <a:ext cx="3068744" cy="4912784"/>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E971DD6E-67B4-9941-88F5-18E39AEEA289}" type="datetimeFigureOut">
              <a:rPr lang="it-IT" smtClean="0"/>
              <a:t>06/07/2018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E971DD6E-67B4-9941-88F5-18E39AEEA289}" type="datetimeFigureOut">
              <a:rPr lang="it-IT" smtClean="0"/>
              <a:t>06/07/2018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1DD6E-67B4-9941-88F5-18E39AEEA289}" type="datetimeFigureOut">
              <a:rPr lang="it-IT" smtClean="0"/>
              <a:t>06/07/2018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97203" y="609600"/>
            <a:ext cx="2328110" cy="2133600"/>
          </a:xfrm>
        </p:spPr>
        <p:txBody>
          <a:bodyPr anchor="b"/>
          <a:lstStyle>
            <a:lvl1pPr>
              <a:defRPr sz="2526"/>
            </a:lvl1pPr>
          </a:lstStyle>
          <a:p>
            <a:r>
              <a:rPr lang="it-IT" smtClean="0"/>
              <a:t>Fare clic per modificare stile</a:t>
            </a:r>
            <a:endParaRPr lang="en-US" dirty="0"/>
          </a:p>
        </p:txBody>
      </p:sp>
      <p:sp>
        <p:nvSpPr>
          <p:cNvPr id="3" name="Content Placeholder 2"/>
          <p:cNvSpPr>
            <a:spLocks noGrp="1"/>
          </p:cNvSpPr>
          <p:nvPr>
            <p:ph idx="1"/>
          </p:nvPr>
        </p:nvSpPr>
        <p:spPr>
          <a:xfrm>
            <a:off x="3068745" y="1316569"/>
            <a:ext cx="3654296" cy="6498167"/>
          </a:xfrm>
        </p:spPr>
        <p:txBody>
          <a:bodyPr/>
          <a:lstStyle>
            <a:lvl1pPr>
              <a:defRPr sz="2526"/>
            </a:lvl1pPr>
            <a:lvl2pPr>
              <a:defRPr sz="2210"/>
            </a:lvl2pPr>
            <a:lvl3pPr>
              <a:defRPr sz="1895"/>
            </a:lvl3pPr>
            <a:lvl4pPr>
              <a:defRPr sz="1579"/>
            </a:lvl4pPr>
            <a:lvl5pPr>
              <a:defRPr sz="1579"/>
            </a:lvl5pPr>
            <a:lvl6pPr>
              <a:defRPr sz="1579"/>
            </a:lvl6pPr>
            <a:lvl7pPr>
              <a:defRPr sz="1579"/>
            </a:lvl7pPr>
            <a:lvl8pPr>
              <a:defRPr sz="1579"/>
            </a:lvl8pPr>
            <a:lvl9pPr>
              <a:defRPr sz="1579"/>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97203" y="2743200"/>
            <a:ext cx="2328110" cy="5082117"/>
          </a:xfrm>
        </p:spPr>
        <p:txBody>
          <a:bodyPr/>
          <a:lstStyle>
            <a:lvl1pPr marL="0" indent="0">
              <a:buNone/>
              <a:defRPr sz="1263"/>
            </a:lvl1pPr>
            <a:lvl2pPr marL="360914" indent="0">
              <a:buNone/>
              <a:defRPr sz="1105"/>
            </a:lvl2pPr>
            <a:lvl3pPr marL="721827" indent="0">
              <a:buNone/>
              <a:defRPr sz="947"/>
            </a:lvl3pPr>
            <a:lvl4pPr marL="1082741" indent="0">
              <a:buNone/>
              <a:defRPr sz="789"/>
            </a:lvl4pPr>
            <a:lvl5pPr marL="1443655" indent="0">
              <a:buNone/>
              <a:defRPr sz="789"/>
            </a:lvl5pPr>
            <a:lvl6pPr marL="1804568" indent="0">
              <a:buNone/>
              <a:defRPr sz="789"/>
            </a:lvl6pPr>
            <a:lvl7pPr marL="2165482" indent="0">
              <a:buNone/>
              <a:defRPr sz="789"/>
            </a:lvl7pPr>
            <a:lvl8pPr marL="2526396" indent="0">
              <a:buNone/>
              <a:defRPr sz="789"/>
            </a:lvl8pPr>
            <a:lvl9pPr marL="2887309" indent="0">
              <a:buNone/>
              <a:defRPr sz="789"/>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E971DD6E-67B4-9941-88F5-18E39AEEA289}" type="datetimeFigureOut">
              <a:rPr lang="it-IT" smtClean="0"/>
              <a:t>06/07/2018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97203" y="609600"/>
            <a:ext cx="2328110" cy="2133600"/>
          </a:xfrm>
        </p:spPr>
        <p:txBody>
          <a:bodyPr anchor="b"/>
          <a:lstStyle>
            <a:lvl1pPr>
              <a:defRPr sz="2526"/>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3068745" y="1316569"/>
            <a:ext cx="3654296" cy="6498167"/>
          </a:xfrm>
        </p:spPr>
        <p:txBody>
          <a:bodyPr anchor="t"/>
          <a:lstStyle>
            <a:lvl1pPr marL="0" indent="0">
              <a:buNone/>
              <a:defRPr sz="2526"/>
            </a:lvl1pPr>
            <a:lvl2pPr marL="360914" indent="0">
              <a:buNone/>
              <a:defRPr sz="2210"/>
            </a:lvl2pPr>
            <a:lvl3pPr marL="721827" indent="0">
              <a:buNone/>
              <a:defRPr sz="1895"/>
            </a:lvl3pPr>
            <a:lvl4pPr marL="1082741" indent="0">
              <a:buNone/>
              <a:defRPr sz="1579"/>
            </a:lvl4pPr>
            <a:lvl5pPr marL="1443655" indent="0">
              <a:buNone/>
              <a:defRPr sz="1579"/>
            </a:lvl5pPr>
            <a:lvl6pPr marL="1804568" indent="0">
              <a:buNone/>
              <a:defRPr sz="1579"/>
            </a:lvl6pPr>
            <a:lvl7pPr marL="2165482" indent="0">
              <a:buNone/>
              <a:defRPr sz="1579"/>
            </a:lvl7pPr>
            <a:lvl8pPr marL="2526396" indent="0">
              <a:buNone/>
              <a:defRPr sz="1579"/>
            </a:lvl8pPr>
            <a:lvl9pPr marL="2887309" indent="0">
              <a:buNone/>
              <a:defRPr sz="1579"/>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497203" y="2743200"/>
            <a:ext cx="2328110" cy="5082117"/>
          </a:xfrm>
        </p:spPr>
        <p:txBody>
          <a:bodyPr/>
          <a:lstStyle>
            <a:lvl1pPr marL="0" indent="0">
              <a:buNone/>
              <a:defRPr sz="1263"/>
            </a:lvl1pPr>
            <a:lvl2pPr marL="360914" indent="0">
              <a:buNone/>
              <a:defRPr sz="1105"/>
            </a:lvl2pPr>
            <a:lvl3pPr marL="721827" indent="0">
              <a:buNone/>
              <a:defRPr sz="947"/>
            </a:lvl3pPr>
            <a:lvl4pPr marL="1082741" indent="0">
              <a:buNone/>
              <a:defRPr sz="789"/>
            </a:lvl4pPr>
            <a:lvl5pPr marL="1443655" indent="0">
              <a:buNone/>
              <a:defRPr sz="789"/>
            </a:lvl5pPr>
            <a:lvl6pPr marL="1804568" indent="0">
              <a:buNone/>
              <a:defRPr sz="789"/>
            </a:lvl6pPr>
            <a:lvl7pPr marL="2165482" indent="0">
              <a:buNone/>
              <a:defRPr sz="789"/>
            </a:lvl7pPr>
            <a:lvl8pPr marL="2526396" indent="0">
              <a:buNone/>
              <a:defRPr sz="789"/>
            </a:lvl8pPr>
            <a:lvl9pPr marL="2887309" indent="0">
              <a:buNone/>
              <a:defRPr sz="789"/>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E971DD6E-67B4-9941-88F5-18E39AEEA289}" type="datetimeFigureOut">
              <a:rPr lang="it-IT" smtClean="0"/>
              <a:t>06/07/2018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2821380-8FE1-6544-AF7E-82C341F0A9CD}"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6263" y="486836"/>
            <a:ext cx="6225838" cy="1767417"/>
          </a:xfrm>
          <a:prstGeom prst="rect">
            <a:avLst/>
          </a:prstGeom>
        </p:spPr>
        <p:txBody>
          <a:bodyPr vert="horz" lIns="91440" tIns="45720" rIns="91440" bIns="45720" rtlCol="0" anchor="ctr">
            <a:normAutofit/>
          </a:bodyPr>
          <a:lstStyle/>
          <a:p>
            <a:r>
              <a:rPr lang="it-IT" smtClean="0"/>
              <a:t>Fare clic per modificare stile</a:t>
            </a:r>
            <a:endParaRPr lang="en-US" dirty="0"/>
          </a:p>
        </p:txBody>
      </p:sp>
      <p:sp>
        <p:nvSpPr>
          <p:cNvPr id="3" name="Text Placeholder 2"/>
          <p:cNvSpPr>
            <a:spLocks noGrp="1"/>
          </p:cNvSpPr>
          <p:nvPr>
            <p:ph type="body" idx="1"/>
          </p:nvPr>
        </p:nvSpPr>
        <p:spPr>
          <a:xfrm>
            <a:off x="496263" y="2434167"/>
            <a:ext cx="6225838" cy="5801784"/>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496262" y="8475136"/>
            <a:ext cx="1624132" cy="486833"/>
          </a:xfrm>
          <a:prstGeom prst="rect">
            <a:avLst/>
          </a:prstGeom>
        </p:spPr>
        <p:txBody>
          <a:bodyPr vert="horz" lIns="91440" tIns="45720" rIns="91440" bIns="45720" rtlCol="0" anchor="ctr"/>
          <a:lstStyle>
            <a:lvl1pPr algn="l">
              <a:defRPr sz="947">
                <a:solidFill>
                  <a:schemeClr val="tx1">
                    <a:tint val="75000"/>
                  </a:schemeClr>
                </a:solidFill>
              </a:defRPr>
            </a:lvl1pPr>
          </a:lstStyle>
          <a:p>
            <a:fld id="{E971DD6E-67B4-9941-88F5-18E39AEEA289}" type="datetimeFigureOut">
              <a:rPr lang="it-IT" smtClean="0"/>
              <a:t>06/07/2018</a:t>
            </a:fld>
            <a:endParaRPr lang="it-IT"/>
          </a:p>
        </p:txBody>
      </p:sp>
      <p:sp>
        <p:nvSpPr>
          <p:cNvPr id="5" name="Footer Placeholder 4"/>
          <p:cNvSpPr>
            <a:spLocks noGrp="1"/>
          </p:cNvSpPr>
          <p:nvPr>
            <p:ph type="ftr" sz="quarter" idx="3"/>
          </p:nvPr>
        </p:nvSpPr>
        <p:spPr>
          <a:xfrm>
            <a:off x="2391083" y="8475136"/>
            <a:ext cx="2436198" cy="486833"/>
          </a:xfrm>
          <a:prstGeom prst="rect">
            <a:avLst/>
          </a:prstGeom>
        </p:spPr>
        <p:txBody>
          <a:bodyPr vert="horz" lIns="91440" tIns="45720" rIns="91440" bIns="45720" rtlCol="0" anchor="ctr"/>
          <a:lstStyle>
            <a:lvl1pPr algn="ctr">
              <a:defRPr sz="947">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5097969" y="8475136"/>
            <a:ext cx="1624132" cy="486833"/>
          </a:xfrm>
          <a:prstGeom prst="rect">
            <a:avLst/>
          </a:prstGeom>
        </p:spPr>
        <p:txBody>
          <a:bodyPr vert="horz" lIns="91440" tIns="45720" rIns="91440" bIns="45720" rtlCol="0" anchor="ctr"/>
          <a:lstStyle>
            <a:lvl1pPr algn="r">
              <a:defRPr sz="947">
                <a:solidFill>
                  <a:schemeClr val="tx1">
                    <a:tint val="75000"/>
                  </a:schemeClr>
                </a:solidFill>
              </a:defRPr>
            </a:lvl1pPr>
          </a:lstStyle>
          <a:p>
            <a:fld id="{F2821380-8FE1-6544-AF7E-82C341F0A9CD}" type="slidenum">
              <a:rPr lang="it-IT" smtClean="0"/>
              <a:t>‹N›</a:t>
            </a:fld>
            <a:endParaRPr lang="it-IT"/>
          </a:p>
        </p:txBody>
      </p:sp>
    </p:spTree>
    <p:extLst>
      <p:ext uri="{BB962C8B-B14F-4D97-AF65-F5344CB8AC3E}">
        <p14:creationId xmlns:p14="http://schemas.microsoft.com/office/powerpoint/2010/main" val="449513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21827" rtl="0" eaLnBrk="1" latinLnBrk="0" hangingPunct="1">
        <a:lnSpc>
          <a:spcPct val="90000"/>
        </a:lnSpc>
        <a:spcBef>
          <a:spcPct val="0"/>
        </a:spcBef>
        <a:buNone/>
        <a:defRPr sz="3473" kern="1200">
          <a:solidFill>
            <a:schemeClr val="tx1"/>
          </a:solidFill>
          <a:latin typeface="+mj-lt"/>
          <a:ea typeface="+mj-ea"/>
          <a:cs typeface="+mj-cs"/>
        </a:defRPr>
      </a:lvl1pPr>
    </p:titleStyle>
    <p:bodyStyle>
      <a:lvl1pPr marL="180457" indent="-180457" algn="l" defTabSz="721827" rtl="0" eaLnBrk="1" latinLnBrk="0" hangingPunct="1">
        <a:lnSpc>
          <a:spcPct val="90000"/>
        </a:lnSpc>
        <a:spcBef>
          <a:spcPts val="789"/>
        </a:spcBef>
        <a:buFont typeface="Arial" panose="020B0604020202020204" pitchFamily="34" charset="0"/>
        <a:buChar char="•"/>
        <a:defRPr sz="2210" kern="1200">
          <a:solidFill>
            <a:schemeClr val="tx1"/>
          </a:solidFill>
          <a:latin typeface="+mn-lt"/>
          <a:ea typeface="+mn-ea"/>
          <a:cs typeface="+mn-cs"/>
        </a:defRPr>
      </a:lvl1pPr>
      <a:lvl2pPr marL="541371" indent="-180457" algn="l" defTabSz="721827" rtl="0" eaLnBrk="1" latinLnBrk="0" hangingPunct="1">
        <a:lnSpc>
          <a:spcPct val="90000"/>
        </a:lnSpc>
        <a:spcBef>
          <a:spcPts val="395"/>
        </a:spcBef>
        <a:buFont typeface="Arial" panose="020B0604020202020204" pitchFamily="34" charset="0"/>
        <a:buChar char="•"/>
        <a:defRPr sz="1895" kern="1200">
          <a:solidFill>
            <a:schemeClr val="tx1"/>
          </a:solidFill>
          <a:latin typeface="+mn-lt"/>
          <a:ea typeface="+mn-ea"/>
          <a:cs typeface="+mn-cs"/>
        </a:defRPr>
      </a:lvl2pPr>
      <a:lvl3pPr marL="902284" indent="-180457" algn="l" defTabSz="721827" rtl="0" eaLnBrk="1" latinLnBrk="0" hangingPunct="1">
        <a:lnSpc>
          <a:spcPct val="90000"/>
        </a:lnSpc>
        <a:spcBef>
          <a:spcPts val="395"/>
        </a:spcBef>
        <a:buFont typeface="Arial" panose="020B0604020202020204" pitchFamily="34" charset="0"/>
        <a:buChar char="•"/>
        <a:defRPr sz="1579" kern="1200">
          <a:solidFill>
            <a:schemeClr val="tx1"/>
          </a:solidFill>
          <a:latin typeface="+mn-lt"/>
          <a:ea typeface="+mn-ea"/>
          <a:cs typeface="+mn-cs"/>
        </a:defRPr>
      </a:lvl3pPr>
      <a:lvl4pPr marL="1263198" indent="-180457" algn="l" defTabSz="721827" rtl="0" eaLnBrk="1" latinLnBrk="0" hangingPunct="1">
        <a:lnSpc>
          <a:spcPct val="90000"/>
        </a:lnSpc>
        <a:spcBef>
          <a:spcPts val="395"/>
        </a:spcBef>
        <a:buFont typeface="Arial" panose="020B0604020202020204" pitchFamily="34" charset="0"/>
        <a:buChar char="•"/>
        <a:defRPr sz="1421" kern="1200">
          <a:solidFill>
            <a:schemeClr val="tx1"/>
          </a:solidFill>
          <a:latin typeface="+mn-lt"/>
          <a:ea typeface="+mn-ea"/>
          <a:cs typeface="+mn-cs"/>
        </a:defRPr>
      </a:lvl4pPr>
      <a:lvl5pPr marL="1624112" indent="-180457" algn="l" defTabSz="721827" rtl="0" eaLnBrk="1" latinLnBrk="0" hangingPunct="1">
        <a:lnSpc>
          <a:spcPct val="90000"/>
        </a:lnSpc>
        <a:spcBef>
          <a:spcPts val="395"/>
        </a:spcBef>
        <a:buFont typeface="Arial" panose="020B0604020202020204" pitchFamily="34" charset="0"/>
        <a:buChar char="•"/>
        <a:defRPr sz="1421" kern="1200">
          <a:solidFill>
            <a:schemeClr val="tx1"/>
          </a:solidFill>
          <a:latin typeface="+mn-lt"/>
          <a:ea typeface="+mn-ea"/>
          <a:cs typeface="+mn-cs"/>
        </a:defRPr>
      </a:lvl5pPr>
      <a:lvl6pPr marL="1985025" indent="-180457" algn="l" defTabSz="721827" rtl="0" eaLnBrk="1" latinLnBrk="0" hangingPunct="1">
        <a:lnSpc>
          <a:spcPct val="90000"/>
        </a:lnSpc>
        <a:spcBef>
          <a:spcPts val="395"/>
        </a:spcBef>
        <a:buFont typeface="Arial" panose="020B0604020202020204" pitchFamily="34" charset="0"/>
        <a:buChar char="•"/>
        <a:defRPr sz="1421" kern="1200">
          <a:solidFill>
            <a:schemeClr val="tx1"/>
          </a:solidFill>
          <a:latin typeface="+mn-lt"/>
          <a:ea typeface="+mn-ea"/>
          <a:cs typeface="+mn-cs"/>
        </a:defRPr>
      </a:lvl6pPr>
      <a:lvl7pPr marL="2345939" indent="-180457" algn="l" defTabSz="721827" rtl="0" eaLnBrk="1" latinLnBrk="0" hangingPunct="1">
        <a:lnSpc>
          <a:spcPct val="90000"/>
        </a:lnSpc>
        <a:spcBef>
          <a:spcPts val="395"/>
        </a:spcBef>
        <a:buFont typeface="Arial" panose="020B0604020202020204" pitchFamily="34" charset="0"/>
        <a:buChar char="•"/>
        <a:defRPr sz="1421" kern="1200">
          <a:solidFill>
            <a:schemeClr val="tx1"/>
          </a:solidFill>
          <a:latin typeface="+mn-lt"/>
          <a:ea typeface="+mn-ea"/>
          <a:cs typeface="+mn-cs"/>
        </a:defRPr>
      </a:lvl7pPr>
      <a:lvl8pPr marL="2706853" indent="-180457" algn="l" defTabSz="721827" rtl="0" eaLnBrk="1" latinLnBrk="0" hangingPunct="1">
        <a:lnSpc>
          <a:spcPct val="90000"/>
        </a:lnSpc>
        <a:spcBef>
          <a:spcPts val="395"/>
        </a:spcBef>
        <a:buFont typeface="Arial" panose="020B0604020202020204" pitchFamily="34" charset="0"/>
        <a:buChar char="•"/>
        <a:defRPr sz="1421" kern="1200">
          <a:solidFill>
            <a:schemeClr val="tx1"/>
          </a:solidFill>
          <a:latin typeface="+mn-lt"/>
          <a:ea typeface="+mn-ea"/>
          <a:cs typeface="+mn-cs"/>
        </a:defRPr>
      </a:lvl8pPr>
      <a:lvl9pPr marL="3067766" indent="-180457" algn="l" defTabSz="721827" rtl="0" eaLnBrk="1" latinLnBrk="0" hangingPunct="1">
        <a:lnSpc>
          <a:spcPct val="90000"/>
        </a:lnSpc>
        <a:spcBef>
          <a:spcPts val="395"/>
        </a:spcBef>
        <a:buFont typeface="Arial" panose="020B0604020202020204" pitchFamily="34" charset="0"/>
        <a:buChar char="•"/>
        <a:defRPr sz="1421" kern="1200">
          <a:solidFill>
            <a:schemeClr val="tx1"/>
          </a:solidFill>
          <a:latin typeface="+mn-lt"/>
          <a:ea typeface="+mn-ea"/>
          <a:cs typeface="+mn-cs"/>
        </a:defRPr>
      </a:lvl9pPr>
    </p:bodyStyle>
    <p:otherStyle>
      <a:defPPr>
        <a:defRPr lang="en-US"/>
      </a:defPPr>
      <a:lvl1pPr marL="0" algn="l" defTabSz="721827" rtl="0" eaLnBrk="1" latinLnBrk="0" hangingPunct="1">
        <a:defRPr sz="1421" kern="1200">
          <a:solidFill>
            <a:schemeClr val="tx1"/>
          </a:solidFill>
          <a:latin typeface="+mn-lt"/>
          <a:ea typeface="+mn-ea"/>
          <a:cs typeface="+mn-cs"/>
        </a:defRPr>
      </a:lvl1pPr>
      <a:lvl2pPr marL="360914" algn="l" defTabSz="721827" rtl="0" eaLnBrk="1" latinLnBrk="0" hangingPunct="1">
        <a:defRPr sz="1421" kern="1200">
          <a:solidFill>
            <a:schemeClr val="tx1"/>
          </a:solidFill>
          <a:latin typeface="+mn-lt"/>
          <a:ea typeface="+mn-ea"/>
          <a:cs typeface="+mn-cs"/>
        </a:defRPr>
      </a:lvl2pPr>
      <a:lvl3pPr marL="721827" algn="l" defTabSz="721827" rtl="0" eaLnBrk="1" latinLnBrk="0" hangingPunct="1">
        <a:defRPr sz="1421" kern="1200">
          <a:solidFill>
            <a:schemeClr val="tx1"/>
          </a:solidFill>
          <a:latin typeface="+mn-lt"/>
          <a:ea typeface="+mn-ea"/>
          <a:cs typeface="+mn-cs"/>
        </a:defRPr>
      </a:lvl3pPr>
      <a:lvl4pPr marL="1082741" algn="l" defTabSz="721827" rtl="0" eaLnBrk="1" latinLnBrk="0" hangingPunct="1">
        <a:defRPr sz="1421" kern="1200">
          <a:solidFill>
            <a:schemeClr val="tx1"/>
          </a:solidFill>
          <a:latin typeface="+mn-lt"/>
          <a:ea typeface="+mn-ea"/>
          <a:cs typeface="+mn-cs"/>
        </a:defRPr>
      </a:lvl4pPr>
      <a:lvl5pPr marL="1443655" algn="l" defTabSz="721827" rtl="0" eaLnBrk="1" latinLnBrk="0" hangingPunct="1">
        <a:defRPr sz="1421" kern="1200">
          <a:solidFill>
            <a:schemeClr val="tx1"/>
          </a:solidFill>
          <a:latin typeface="+mn-lt"/>
          <a:ea typeface="+mn-ea"/>
          <a:cs typeface="+mn-cs"/>
        </a:defRPr>
      </a:lvl5pPr>
      <a:lvl6pPr marL="1804568" algn="l" defTabSz="721827" rtl="0" eaLnBrk="1" latinLnBrk="0" hangingPunct="1">
        <a:defRPr sz="1421" kern="1200">
          <a:solidFill>
            <a:schemeClr val="tx1"/>
          </a:solidFill>
          <a:latin typeface="+mn-lt"/>
          <a:ea typeface="+mn-ea"/>
          <a:cs typeface="+mn-cs"/>
        </a:defRPr>
      </a:lvl6pPr>
      <a:lvl7pPr marL="2165482" algn="l" defTabSz="721827" rtl="0" eaLnBrk="1" latinLnBrk="0" hangingPunct="1">
        <a:defRPr sz="1421" kern="1200">
          <a:solidFill>
            <a:schemeClr val="tx1"/>
          </a:solidFill>
          <a:latin typeface="+mn-lt"/>
          <a:ea typeface="+mn-ea"/>
          <a:cs typeface="+mn-cs"/>
        </a:defRPr>
      </a:lvl7pPr>
      <a:lvl8pPr marL="2526396" algn="l" defTabSz="721827" rtl="0" eaLnBrk="1" latinLnBrk="0" hangingPunct="1">
        <a:defRPr sz="1421" kern="1200">
          <a:solidFill>
            <a:schemeClr val="tx1"/>
          </a:solidFill>
          <a:latin typeface="+mn-lt"/>
          <a:ea typeface="+mn-ea"/>
          <a:cs typeface="+mn-cs"/>
        </a:defRPr>
      </a:lvl8pPr>
      <a:lvl9pPr marL="2887309" algn="l" defTabSz="721827" rtl="0" eaLnBrk="1" latinLnBrk="0" hangingPunct="1">
        <a:defRPr sz="14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370174" y="-55874"/>
            <a:ext cx="4754088" cy="730188"/>
          </a:xfrm>
        </p:spPr>
        <p:txBody>
          <a:bodyPr>
            <a:normAutofit/>
          </a:bodyPr>
          <a:lstStyle/>
          <a:p>
            <a:r>
              <a:rPr lang="it-IT" sz="2800" i="1" dirty="0" err="1" smtClean="0"/>
              <a:t>Cagnulari</a:t>
            </a:r>
            <a:endParaRPr lang="it-IT" sz="2800" i="1" dirty="0"/>
          </a:p>
        </p:txBody>
      </p:sp>
      <p:sp>
        <p:nvSpPr>
          <p:cNvPr id="10" name="Sottotitolo 2"/>
          <p:cNvSpPr txBox="1">
            <a:spLocks/>
          </p:cNvSpPr>
          <p:nvPr/>
        </p:nvSpPr>
        <p:spPr>
          <a:xfrm>
            <a:off x="2229266" y="699799"/>
            <a:ext cx="5383481" cy="5305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it-IT" sz="2000" b="1" dirty="0" smtClean="0"/>
              <a:t>Alghero D.O.C.</a:t>
            </a:r>
          </a:p>
          <a:p>
            <a:endParaRPr lang="it-IT" sz="2000" b="1" dirty="0"/>
          </a:p>
        </p:txBody>
      </p:sp>
      <p:sp>
        <p:nvSpPr>
          <p:cNvPr id="11" name="Sottotitolo 2"/>
          <p:cNvSpPr txBox="1">
            <a:spLocks/>
          </p:cNvSpPr>
          <p:nvPr/>
        </p:nvSpPr>
        <p:spPr>
          <a:xfrm>
            <a:off x="2534468" y="1219451"/>
            <a:ext cx="4589794" cy="790389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lnSpc>
                <a:spcPct val="110000"/>
              </a:lnSpc>
            </a:pPr>
            <a:endParaRPr lang="en-GB" sz="1500" b="1" dirty="0" smtClean="0">
              <a:solidFill>
                <a:srgbClr val="FF0000"/>
              </a:solidFill>
            </a:endParaRPr>
          </a:p>
          <a:p>
            <a:pPr algn="l">
              <a:lnSpc>
                <a:spcPct val="110000"/>
              </a:lnSpc>
            </a:pPr>
            <a:r>
              <a:rPr lang="en-GB" sz="1500" b="1" dirty="0" smtClean="0">
                <a:solidFill>
                  <a:srgbClr val="FF0000"/>
                </a:solidFill>
              </a:rPr>
              <a:t>Vintage</a:t>
            </a:r>
            <a:r>
              <a:rPr lang="en-GB" sz="1500" b="1" dirty="0">
                <a:solidFill>
                  <a:srgbClr val="FF0000"/>
                </a:solidFill>
              </a:rPr>
              <a:t>: </a:t>
            </a:r>
            <a:r>
              <a:rPr lang="en-GB" sz="1500" b="1" dirty="0" smtClean="0"/>
              <a:t>2017</a:t>
            </a:r>
            <a:endParaRPr lang="en-GB" sz="1500" b="1" dirty="0"/>
          </a:p>
          <a:p>
            <a:pPr algn="l">
              <a:lnSpc>
                <a:spcPct val="110000"/>
              </a:lnSpc>
            </a:pPr>
            <a:r>
              <a:rPr lang="en-GB" sz="1500" b="1" dirty="0">
                <a:solidFill>
                  <a:srgbClr val="FF0000"/>
                </a:solidFill>
              </a:rPr>
              <a:t>Age of Vineyards</a:t>
            </a:r>
            <a:r>
              <a:rPr lang="en-GB" sz="1500" b="1" dirty="0" smtClean="0">
                <a:solidFill>
                  <a:srgbClr val="FF0000"/>
                </a:solidFill>
              </a:rPr>
              <a:t>: </a:t>
            </a:r>
            <a:r>
              <a:rPr lang="en-GB" sz="1500" b="1" dirty="0" smtClean="0"/>
              <a:t>10-20 years</a:t>
            </a:r>
            <a:endParaRPr lang="en-GB" sz="1500" b="1" dirty="0"/>
          </a:p>
          <a:p>
            <a:pPr algn="l">
              <a:lnSpc>
                <a:spcPct val="110000"/>
              </a:lnSpc>
            </a:pPr>
            <a:r>
              <a:rPr lang="en-GB" sz="1500" b="1" dirty="0" smtClean="0">
                <a:solidFill>
                  <a:srgbClr val="FF0000"/>
                </a:solidFill>
              </a:rPr>
              <a:t>Growing System: </a:t>
            </a:r>
            <a:r>
              <a:rPr lang="en-GB" sz="1500" b="1" dirty="0"/>
              <a:t>pruned-spur </a:t>
            </a:r>
            <a:r>
              <a:rPr lang="en-GB" sz="1500" b="1" dirty="0" smtClean="0"/>
              <a:t>cordon-trained / </a:t>
            </a:r>
            <a:r>
              <a:rPr lang="en-GB" sz="1500" b="1" smtClean="0"/>
              <a:t>Guyot</a:t>
            </a:r>
            <a:endParaRPr lang="en-GB" sz="1500" b="1" dirty="0" smtClean="0"/>
          </a:p>
          <a:p>
            <a:pPr algn="l">
              <a:lnSpc>
                <a:spcPct val="110000"/>
              </a:lnSpc>
            </a:pPr>
            <a:r>
              <a:rPr lang="en-GB" sz="1500" b="1" dirty="0" smtClean="0">
                <a:solidFill>
                  <a:srgbClr val="FF0000"/>
                </a:solidFill>
              </a:rPr>
              <a:t>Variety</a:t>
            </a:r>
            <a:r>
              <a:rPr lang="en-GB" sz="1500" b="1" dirty="0">
                <a:solidFill>
                  <a:srgbClr val="FF0000"/>
                </a:solidFill>
              </a:rPr>
              <a:t>: </a:t>
            </a:r>
            <a:r>
              <a:rPr lang="en-GB" sz="1500" b="1" dirty="0" err="1" smtClean="0"/>
              <a:t>Cagnulari</a:t>
            </a:r>
            <a:r>
              <a:rPr lang="en-GB" sz="1500" b="1" dirty="0" smtClean="0"/>
              <a:t> Alghero D.O.C.</a:t>
            </a:r>
            <a:endParaRPr lang="en-GB" sz="1500" b="1" dirty="0"/>
          </a:p>
          <a:p>
            <a:pPr algn="l">
              <a:lnSpc>
                <a:spcPct val="110000"/>
              </a:lnSpc>
            </a:pPr>
            <a:r>
              <a:rPr lang="en-GB" sz="1500" b="1" dirty="0" smtClean="0">
                <a:solidFill>
                  <a:srgbClr val="FF0000"/>
                </a:solidFill>
              </a:rPr>
              <a:t>Vine </a:t>
            </a:r>
            <a:r>
              <a:rPr lang="en-GB" sz="1500" b="1" dirty="0">
                <a:solidFill>
                  <a:srgbClr val="FF0000"/>
                </a:solidFill>
              </a:rPr>
              <a:t>per </a:t>
            </a:r>
            <a:r>
              <a:rPr lang="en-GB" sz="1500" b="1" dirty="0" smtClean="0">
                <a:solidFill>
                  <a:srgbClr val="FF0000"/>
                </a:solidFill>
              </a:rPr>
              <a:t>Hectare: </a:t>
            </a:r>
            <a:r>
              <a:rPr lang="en-GB" sz="1500" b="1" dirty="0" smtClean="0"/>
              <a:t>3500</a:t>
            </a:r>
            <a:endParaRPr lang="en-GB" sz="1500" b="1" dirty="0"/>
          </a:p>
          <a:p>
            <a:pPr algn="l">
              <a:lnSpc>
                <a:spcPct val="110000"/>
              </a:lnSpc>
            </a:pPr>
            <a:r>
              <a:rPr lang="en-GB" sz="1500" b="1" dirty="0">
                <a:solidFill>
                  <a:srgbClr val="FF0000"/>
                </a:solidFill>
              </a:rPr>
              <a:t>Quintals per </a:t>
            </a:r>
            <a:r>
              <a:rPr lang="en-GB" sz="1500" b="1" dirty="0" smtClean="0">
                <a:solidFill>
                  <a:srgbClr val="FF0000"/>
                </a:solidFill>
              </a:rPr>
              <a:t>Hectare: </a:t>
            </a:r>
            <a:r>
              <a:rPr lang="en-GB" sz="1500" b="1" dirty="0" smtClean="0"/>
              <a:t>70 q/h</a:t>
            </a:r>
            <a:endParaRPr lang="en-GB" sz="1500" b="1" dirty="0"/>
          </a:p>
          <a:p>
            <a:pPr algn="l">
              <a:lnSpc>
                <a:spcPct val="110000"/>
              </a:lnSpc>
            </a:pPr>
            <a:r>
              <a:rPr lang="en-GB" sz="1500" b="1" dirty="0">
                <a:solidFill>
                  <a:srgbClr val="FF0000"/>
                </a:solidFill>
              </a:rPr>
              <a:t>Harvest: </a:t>
            </a:r>
            <a:r>
              <a:rPr lang="en-GB" sz="1500" b="1" dirty="0" smtClean="0"/>
              <a:t>Last September</a:t>
            </a:r>
            <a:endParaRPr lang="en-GB" sz="1500" b="1" dirty="0"/>
          </a:p>
          <a:p>
            <a:pPr algn="just">
              <a:lnSpc>
                <a:spcPct val="110000"/>
              </a:lnSpc>
            </a:pPr>
            <a:r>
              <a:rPr lang="en-GB" sz="1500" b="1" dirty="0">
                <a:solidFill>
                  <a:srgbClr val="FF0000"/>
                </a:solidFill>
              </a:rPr>
              <a:t>Processing and Fermentation: </a:t>
            </a:r>
            <a:r>
              <a:rPr lang="en-GB" sz="1500" b="1" dirty="0" smtClean="0"/>
              <a:t>This native grape finds expression of its best qualities on the sandstone of the village “</a:t>
            </a:r>
            <a:r>
              <a:rPr lang="en-GB" sz="1500" b="1" dirty="0" err="1" smtClean="0"/>
              <a:t>Arenosu</a:t>
            </a:r>
            <a:r>
              <a:rPr lang="en-GB" sz="1500" b="1" dirty="0" smtClean="0"/>
              <a:t>”.</a:t>
            </a:r>
          </a:p>
          <a:p>
            <a:pPr algn="just">
              <a:lnSpc>
                <a:spcPct val="110000"/>
              </a:lnSpc>
            </a:pPr>
            <a:r>
              <a:rPr lang="en-GB" sz="1500" b="1" dirty="0" smtClean="0">
                <a:solidFill>
                  <a:srgbClr val="FF0000"/>
                </a:solidFill>
              </a:rPr>
              <a:t>Analytic </a:t>
            </a:r>
            <a:r>
              <a:rPr lang="en-GB" sz="1500" b="1" dirty="0">
                <a:solidFill>
                  <a:srgbClr val="FF0000"/>
                </a:solidFill>
              </a:rPr>
              <a:t>data: </a:t>
            </a:r>
            <a:r>
              <a:rPr lang="en-GB" sz="1500" b="1" dirty="0" smtClean="0"/>
              <a:t>Alcohol  12,5 - 14% </a:t>
            </a:r>
            <a:endParaRPr lang="en-GB" sz="1500" b="1" dirty="0"/>
          </a:p>
          <a:p>
            <a:pPr algn="just">
              <a:lnSpc>
                <a:spcPct val="110000"/>
              </a:lnSpc>
            </a:pPr>
            <a:r>
              <a:rPr lang="en-GB" sz="1500" b="1" dirty="0">
                <a:solidFill>
                  <a:srgbClr val="FF0000"/>
                </a:solidFill>
              </a:rPr>
              <a:t>Description</a:t>
            </a:r>
            <a:r>
              <a:rPr lang="en-GB" sz="1500" b="1" dirty="0" smtClean="0"/>
              <a:t>: Ruby red, slightly tending toward violet. Strong, smooth, characteristic, with hints of liquorice and wild berries. Full, soft, strong and persistent, with clear suggestions of ref berry jam and Mascara cherry.</a:t>
            </a:r>
            <a:endParaRPr lang="en-GB" sz="1500" b="1" dirty="0" smtClean="0">
              <a:solidFill>
                <a:srgbClr val="FF0000"/>
              </a:solidFill>
            </a:endParaRPr>
          </a:p>
          <a:p>
            <a:pPr algn="just">
              <a:lnSpc>
                <a:spcPct val="110000"/>
              </a:lnSpc>
            </a:pPr>
            <a:r>
              <a:rPr lang="en-GB" sz="1500" b="1" dirty="0" smtClean="0">
                <a:solidFill>
                  <a:srgbClr val="FF0000"/>
                </a:solidFill>
              </a:rPr>
              <a:t>Serving suggestions:</a:t>
            </a:r>
            <a:r>
              <a:rPr lang="en-GB" sz="1500" b="1" dirty="0" smtClean="0"/>
              <a:t> Good with cheeses that are aged to a moderate degree, rice dishes, boiled meats, roasts of red or white meat.</a:t>
            </a:r>
          </a:p>
          <a:p>
            <a:pPr algn="just">
              <a:lnSpc>
                <a:spcPct val="110000"/>
              </a:lnSpc>
            </a:pPr>
            <a:r>
              <a:rPr lang="en-GB" sz="1500" b="1" dirty="0" smtClean="0">
                <a:solidFill>
                  <a:srgbClr val="FF0000"/>
                </a:solidFill>
              </a:rPr>
              <a:t>Other size: </a:t>
            </a:r>
            <a:r>
              <a:rPr lang="en-GB" sz="1500" b="1" dirty="0" smtClean="0"/>
              <a:t>“</a:t>
            </a:r>
            <a:r>
              <a:rPr lang="en-GB" sz="1500" b="1" dirty="0" err="1" smtClean="0"/>
              <a:t>Cagnulari</a:t>
            </a:r>
            <a:r>
              <a:rPr lang="en-GB" sz="1500" b="1" dirty="0" smtClean="0"/>
              <a:t> </a:t>
            </a:r>
            <a:r>
              <a:rPr lang="en-GB" sz="1500" b="1" dirty="0" err="1" smtClean="0"/>
              <a:t>Matusalem</a:t>
            </a:r>
            <a:r>
              <a:rPr lang="en-GB" sz="1500" b="1" dirty="0" smtClean="0"/>
              <a:t> 6lt”, “</a:t>
            </a:r>
            <a:r>
              <a:rPr lang="en-GB" sz="1500" b="1" dirty="0" err="1" smtClean="0"/>
              <a:t>Cagnulari</a:t>
            </a:r>
            <a:r>
              <a:rPr lang="en-GB" sz="1500" b="1" dirty="0" smtClean="0"/>
              <a:t> Jeroboam 3lt”, “</a:t>
            </a:r>
            <a:r>
              <a:rPr lang="en-GB" sz="1500" b="1" dirty="0" err="1" smtClean="0"/>
              <a:t>Cagnulari</a:t>
            </a:r>
            <a:r>
              <a:rPr lang="en-GB" sz="1500" b="1" dirty="0" smtClean="0"/>
              <a:t> Magnum 1,5lt” </a:t>
            </a:r>
            <a:endParaRPr lang="en-GB" sz="1500" b="1" dirty="0"/>
          </a:p>
        </p:txBody>
      </p:sp>
      <p:pic>
        <p:nvPicPr>
          <p:cNvPr id="17" name="Immagin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4" y="0"/>
            <a:ext cx="2438677" cy="1623093"/>
          </a:xfrm>
          <a:prstGeom prst="rect">
            <a:avLst/>
          </a:prstGeom>
        </p:spPr>
      </p:pic>
      <p:pic>
        <p:nvPicPr>
          <p:cNvPr id="1026" name="Picture 2" descr="C:\Users\mmartinez\Desktop\ANNA\FOTO BOTTIGLIE\cagnulari\cagnular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62314"/>
            <a:ext cx="2629168" cy="649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47263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498</TotalTime>
  <Words>159</Words>
  <Application>Microsoft Office PowerPoint</Application>
  <PresentationFormat>Personalizzato</PresentationFormat>
  <Paragraphs>15</Paragraphs>
  <Slides>1</Slides>
  <Notes>0</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Tema di Office</vt:lpstr>
      <vt:lpstr>Cagnulari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Valmell</dc:title>
  <dc:creator>Marco Martinez</dc:creator>
  <cp:lastModifiedBy>Marco Martinez</cp:lastModifiedBy>
  <cp:revision>47</cp:revision>
  <cp:lastPrinted>2017-02-08T16:17:41Z</cp:lastPrinted>
  <dcterms:created xsi:type="dcterms:W3CDTF">2017-02-08T12:14:08Z</dcterms:created>
  <dcterms:modified xsi:type="dcterms:W3CDTF">2018-07-06T06:29:14Z</dcterms:modified>
</cp:coreProperties>
</file>