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56" r:id="rId2"/>
  </p:sldIdLst>
  <p:sldSz cx="7218363" cy="9144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880">
          <p15:clr>
            <a:srgbClr val="A4A3A4"/>
          </p15:clr>
        </p15:guide>
        <p15:guide id="2" pos="2273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753"/>
    <p:restoredTop sz="94721"/>
  </p:normalViewPr>
  <p:slideViewPr>
    <p:cSldViewPr snapToGrid="0" snapToObjects="1">
      <p:cViewPr>
        <p:scale>
          <a:sx n="67" d="100"/>
          <a:sy n="67" d="100"/>
        </p:scale>
        <p:origin x="-2472" y="-12"/>
      </p:cViewPr>
      <p:guideLst>
        <p:guide orient="horz" pos="2880"/>
        <p:guide pos="2273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41377" y="1496484"/>
            <a:ext cx="6135609" cy="3183467"/>
          </a:xfrm>
        </p:spPr>
        <p:txBody>
          <a:bodyPr anchor="b"/>
          <a:lstStyle>
            <a:lvl1pPr algn="ctr">
              <a:defRPr sz="4736"/>
            </a:lvl1pPr>
          </a:lstStyle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02296" y="4802717"/>
            <a:ext cx="5413772" cy="2207683"/>
          </a:xfrm>
        </p:spPr>
        <p:txBody>
          <a:bodyPr/>
          <a:lstStyle>
            <a:lvl1pPr marL="0" indent="0" algn="ctr">
              <a:buNone/>
              <a:defRPr sz="1895"/>
            </a:lvl1pPr>
            <a:lvl2pPr marL="360914" indent="0" algn="ctr">
              <a:buNone/>
              <a:defRPr sz="1579"/>
            </a:lvl2pPr>
            <a:lvl3pPr marL="721827" indent="0" algn="ctr">
              <a:buNone/>
              <a:defRPr sz="1421"/>
            </a:lvl3pPr>
            <a:lvl4pPr marL="1082741" indent="0" algn="ctr">
              <a:buNone/>
              <a:defRPr sz="1263"/>
            </a:lvl4pPr>
            <a:lvl5pPr marL="1443655" indent="0" algn="ctr">
              <a:buNone/>
              <a:defRPr sz="1263"/>
            </a:lvl5pPr>
            <a:lvl6pPr marL="1804568" indent="0" algn="ctr">
              <a:buNone/>
              <a:defRPr sz="1263"/>
            </a:lvl6pPr>
            <a:lvl7pPr marL="2165482" indent="0" algn="ctr">
              <a:buNone/>
              <a:defRPr sz="1263"/>
            </a:lvl7pPr>
            <a:lvl8pPr marL="2526396" indent="0" algn="ctr">
              <a:buNone/>
              <a:defRPr sz="1263"/>
            </a:lvl8pPr>
            <a:lvl9pPr marL="2887309" indent="0" algn="ctr">
              <a:buNone/>
              <a:defRPr sz="1263"/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1DD6E-67B4-9941-88F5-18E39AEEA289}" type="datetimeFigureOut">
              <a:rPr lang="it-IT" smtClean="0"/>
              <a:t>06/07/2018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21380-8FE1-6544-AF7E-82C341F0A9CD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1DD6E-67B4-9941-88F5-18E39AEEA289}" type="datetimeFigureOut">
              <a:rPr lang="it-IT" smtClean="0"/>
              <a:t>06/07/2018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21380-8FE1-6544-AF7E-82C341F0A9CD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165641" y="486834"/>
            <a:ext cx="1556460" cy="7749117"/>
          </a:xfrm>
        </p:spPr>
        <p:txBody>
          <a:bodyPr vert="eaVert"/>
          <a:lstStyle/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6263" y="486834"/>
            <a:ext cx="4579149" cy="7749117"/>
          </a:xfrm>
        </p:spPr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1DD6E-67B4-9941-88F5-18E39AEEA289}" type="datetimeFigureOut">
              <a:rPr lang="it-IT" smtClean="0"/>
              <a:t>06/07/2018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21380-8FE1-6544-AF7E-82C341F0A9CD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1DD6E-67B4-9941-88F5-18E39AEEA289}" type="datetimeFigureOut">
              <a:rPr lang="it-IT" smtClean="0"/>
              <a:t>06/07/2018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21380-8FE1-6544-AF7E-82C341F0A9CD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2503" y="2279653"/>
            <a:ext cx="6225838" cy="3803649"/>
          </a:xfrm>
        </p:spPr>
        <p:txBody>
          <a:bodyPr anchor="b"/>
          <a:lstStyle>
            <a:lvl1pPr>
              <a:defRPr sz="4736"/>
            </a:lvl1pPr>
          </a:lstStyle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2503" y="6119286"/>
            <a:ext cx="6225838" cy="2000249"/>
          </a:xfrm>
        </p:spPr>
        <p:txBody>
          <a:bodyPr/>
          <a:lstStyle>
            <a:lvl1pPr marL="0" indent="0">
              <a:buNone/>
              <a:defRPr sz="1895">
                <a:solidFill>
                  <a:schemeClr val="tx1"/>
                </a:solidFill>
              </a:defRPr>
            </a:lvl1pPr>
            <a:lvl2pPr marL="360914" indent="0">
              <a:buNone/>
              <a:defRPr sz="1579">
                <a:solidFill>
                  <a:schemeClr val="tx1">
                    <a:tint val="75000"/>
                  </a:schemeClr>
                </a:solidFill>
              </a:defRPr>
            </a:lvl2pPr>
            <a:lvl3pPr marL="721827" indent="0">
              <a:buNone/>
              <a:defRPr sz="1421">
                <a:solidFill>
                  <a:schemeClr val="tx1">
                    <a:tint val="75000"/>
                  </a:schemeClr>
                </a:solidFill>
              </a:defRPr>
            </a:lvl3pPr>
            <a:lvl4pPr marL="1082741" indent="0">
              <a:buNone/>
              <a:defRPr sz="1263">
                <a:solidFill>
                  <a:schemeClr val="tx1">
                    <a:tint val="75000"/>
                  </a:schemeClr>
                </a:solidFill>
              </a:defRPr>
            </a:lvl4pPr>
            <a:lvl5pPr marL="1443655" indent="0">
              <a:buNone/>
              <a:defRPr sz="1263">
                <a:solidFill>
                  <a:schemeClr val="tx1">
                    <a:tint val="75000"/>
                  </a:schemeClr>
                </a:solidFill>
              </a:defRPr>
            </a:lvl5pPr>
            <a:lvl6pPr marL="1804568" indent="0">
              <a:buNone/>
              <a:defRPr sz="1263">
                <a:solidFill>
                  <a:schemeClr val="tx1">
                    <a:tint val="75000"/>
                  </a:schemeClr>
                </a:solidFill>
              </a:defRPr>
            </a:lvl6pPr>
            <a:lvl7pPr marL="2165482" indent="0">
              <a:buNone/>
              <a:defRPr sz="1263">
                <a:solidFill>
                  <a:schemeClr val="tx1">
                    <a:tint val="75000"/>
                  </a:schemeClr>
                </a:solidFill>
              </a:defRPr>
            </a:lvl7pPr>
            <a:lvl8pPr marL="2526396" indent="0">
              <a:buNone/>
              <a:defRPr sz="1263">
                <a:solidFill>
                  <a:schemeClr val="tx1">
                    <a:tint val="75000"/>
                  </a:schemeClr>
                </a:solidFill>
              </a:defRPr>
            </a:lvl8pPr>
            <a:lvl9pPr marL="2887309" indent="0">
              <a:buNone/>
              <a:defRPr sz="126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1DD6E-67B4-9941-88F5-18E39AEEA289}" type="datetimeFigureOut">
              <a:rPr lang="it-IT" smtClean="0"/>
              <a:t>06/07/2018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21380-8FE1-6544-AF7E-82C341F0A9CD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6263" y="2434167"/>
            <a:ext cx="3067804" cy="5801784"/>
          </a:xfrm>
        </p:spPr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654296" y="2434167"/>
            <a:ext cx="3067804" cy="5801784"/>
          </a:xfrm>
        </p:spPr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1DD6E-67B4-9941-88F5-18E39AEEA289}" type="datetimeFigureOut">
              <a:rPr lang="it-IT" smtClean="0"/>
              <a:t>06/07/2018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21380-8FE1-6544-AF7E-82C341F0A9CD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7203" y="486836"/>
            <a:ext cx="6225838" cy="1767417"/>
          </a:xfrm>
        </p:spPr>
        <p:txBody>
          <a:bodyPr/>
          <a:lstStyle/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7204" y="2241551"/>
            <a:ext cx="3053705" cy="1098549"/>
          </a:xfrm>
        </p:spPr>
        <p:txBody>
          <a:bodyPr anchor="b"/>
          <a:lstStyle>
            <a:lvl1pPr marL="0" indent="0">
              <a:buNone/>
              <a:defRPr sz="1895" b="1"/>
            </a:lvl1pPr>
            <a:lvl2pPr marL="360914" indent="0">
              <a:buNone/>
              <a:defRPr sz="1579" b="1"/>
            </a:lvl2pPr>
            <a:lvl3pPr marL="721827" indent="0">
              <a:buNone/>
              <a:defRPr sz="1421" b="1"/>
            </a:lvl3pPr>
            <a:lvl4pPr marL="1082741" indent="0">
              <a:buNone/>
              <a:defRPr sz="1263" b="1"/>
            </a:lvl4pPr>
            <a:lvl5pPr marL="1443655" indent="0">
              <a:buNone/>
              <a:defRPr sz="1263" b="1"/>
            </a:lvl5pPr>
            <a:lvl6pPr marL="1804568" indent="0">
              <a:buNone/>
              <a:defRPr sz="1263" b="1"/>
            </a:lvl6pPr>
            <a:lvl7pPr marL="2165482" indent="0">
              <a:buNone/>
              <a:defRPr sz="1263" b="1"/>
            </a:lvl7pPr>
            <a:lvl8pPr marL="2526396" indent="0">
              <a:buNone/>
              <a:defRPr sz="1263" b="1"/>
            </a:lvl8pPr>
            <a:lvl9pPr marL="2887309" indent="0">
              <a:buNone/>
              <a:defRPr sz="1263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7204" y="3340100"/>
            <a:ext cx="3053705" cy="4912784"/>
          </a:xfrm>
        </p:spPr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654297" y="2241551"/>
            <a:ext cx="3068744" cy="1098549"/>
          </a:xfrm>
        </p:spPr>
        <p:txBody>
          <a:bodyPr anchor="b"/>
          <a:lstStyle>
            <a:lvl1pPr marL="0" indent="0">
              <a:buNone/>
              <a:defRPr sz="1895" b="1"/>
            </a:lvl1pPr>
            <a:lvl2pPr marL="360914" indent="0">
              <a:buNone/>
              <a:defRPr sz="1579" b="1"/>
            </a:lvl2pPr>
            <a:lvl3pPr marL="721827" indent="0">
              <a:buNone/>
              <a:defRPr sz="1421" b="1"/>
            </a:lvl3pPr>
            <a:lvl4pPr marL="1082741" indent="0">
              <a:buNone/>
              <a:defRPr sz="1263" b="1"/>
            </a:lvl4pPr>
            <a:lvl5pPr marL="1443655" indent="0">
              <a:buNone/>
              <a:defRPr sz="1263" b="1"/>
            </a:lvl5pPr>
            <a:lvl6pPr marL="1804568" indent="0">
              <a:buNone/>
              <a:defRPr sz="1263" b="1"/>
            </a:lvl6pPr>
            <a:lvl7pPr marL="2165482" indent="0">
              <a:buNone/>
              <a:defRPr sz="1263" b="1"/>
            </a:lvl7pPr>
            <a:lvl8pPr marL="2526396" indent="0">
              <a:buNone/>
              <a:defRPr sz="1263" b="1"/>
            </a:lvl8pPr>
            <a:lvl9pPr marL="2887309" indent="0">
              <a:buNone/>
              <a:defRPr sz="1263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654297" y="3340100"/>
            <a:ext cx="3068744" cy="4912784"/>
          </a:xfrm>
        </p:spPr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1DD6E-67B4-9941-88F5-18E39AEEA289}" type="datetimeFigureOut">
              <a:rPr lang="it-IT" smtClean="0"/>
              <a:t>06/07/2018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21380-8FE1-6544-AF7E-82C341F0A9CD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1DD6E-67B4-9941-88F5-18E39AEEA289}" type="datetimeFigureOut">
              <a:rPr lang="it-IT" smtClean="0"/>
              <a:t>06/07/2018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21380-8FE1-6544-AF7E-82C341F0A9CD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1DD6E-67B4-9941-88F5-18E39AEEA289}" type="datetimeFigureOut">
              <a:rPr lang="it-IT" smtClean="0"/>
              <a:t>06/07/2018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21380-8FE1-6544-AF7E-82C341F0A9CD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7203" y="609600"/>
            <a:ext cx="2328110" cy="2133600"/>
          </a:xfrm>
        </p:spPr>
        <p:txBody>
          <a:bodyPr anchor="b"/>
          <a:lstStyle>
            <a:lvl1pPr>
              <a:defRPr sz="2526"/>
            </a:lvl1pPr>
          </a:lstStyle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68745" y="1316569"/>
            <a:ext cx="3654296" cy="6498167"/>
          </a:xfrm>
        </p:spPr>
        <p:txBody>
          <a:bodyPr/>
          <a:lstStyle>
            <a:lvl1pPr>
              <a:defRPr sz="2526"/>
            </a:lvl1pPr>
            <a:lvl2pPr>
              <a:defRPr sz="2210"/>
            </a:lvl2pPr>
            <a:lvl3pPr>
              <a:defRPr sz="1895"/>
            </a:lvl3pPr>
            <a:lvl4pPr>
              <a:defRPr sz="1579"/>
            </a:lvl4pPr>
            <a:lvl5pPr>
              <a:defRPr sz="1579"/>
            </a:lvl5pPr>
            <a:lvl6pPr>
              <a:defRPr sz="1579"/>
            </a:lvl6pPr>
            <a:lvl7pPr>
              <a:defRPr sz="1579"/>
            </a:lvl7pPr>
            <a:lvl8pPr>
              <a:defRPr sz="1579"/>
            </a:lvl8pPr>
            <a:lvl9pPr>
              <a:defRPr sz="1579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7203" y="2743200"/>
            <a:ext cx="2328110" cy="5082117"/>
          </a:xfrm>
        </p:spPr>
        <p:txBody>
          <a:bodyPr/>
          <a:lstStyle>
            <a:lvl1pPr marL="0" indent="0">
              <a:buNone/>
              <a:defRPr sz="1263"/>
            </a:lvl1pPr>
            <a:lvl2pPr marL="360914" indent="0">
              <a:buNone/>
              <a:defRPr sz="1105"/>
            </a:lvl2pPr>
            <a:lvl3pPr marL="721827" indent="0">
              <a:buNone/>
              <a:defRPr sz="947"/>
            </a:lvl3pPr>
            <a:lvl4pPr marL="1082741" indent="0">
              <a:buNone/>
              <a:defRPr sz="789"/>
            </a:lvl4pPr>
            <a:lvl5pPr marL="1443655" indent="0">
              <a:buNone/>
              <a:defRPr sz="789"/>
            </a:lvl5pPr>
            <a:lvl6pPr marL="1804568" indent="0">
              <a:buNone/>
              <a:defRPr sz="789"/>
            </a:lvl6pPr>
            <a:lvl7pPr marL="2165482" indent="0">
              <a:buNone/>
              <a:defRPr sz="789"/>
            </a:lvl7pPr>
            <a:lvl8pPr marL="2526396" indent="0">
              <a:buNone/>
              <a:defRPr sz="789"/>
            </a:lvl8pPr>
            <a:lvl9pPr marL="2887309" indent="0">
              <a:buNone/>
              <a:defRPr sz="789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1DD6E-67B4-9941-88F5-18E39AEEA289}" type="datetimeFigureOut">
              <a:rPr lang="it-IT" smtClean="0"/>
              <a:t>06/07/2018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21380-8FE1-6544-AF7E-82C341F0A9CD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7203" y="609600"/>
            <a:ext cx="2328110" cy="2133600"/>
          </a:xfrm>
        </p:spPr>
        <p:txBody>
          <a:bodyPr anchor="b"/>
          <a:lstStyle>
            <a:lvl1pPr>
              <a:defRPr sz="2526"/>
            </a:lvl1pPr>
          </a:lstStyle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068745" y="1316569"/>
            <a:ext cx="3654296" cy="6498167"/>
          </a:xfrm>
        </p:spPr>
        <p:txBody>
          <a:bodyPr anchor="t"/>
          <a:lstStyle>
            <a:lvl1pPr marL="0" indent="0">
              <a:buNone/>
              <a:defRPr sz="2526"/>
            </a:lvl1pPr>
            <a:lvl2pPr marL="360914" indent="0">
              <a:buNone/>
              <a:defRPr sz="2210"/>
            </a:lvl2pPr>
            <a:lvl3pPr marL="721827" indent="0">
              <a:buNone/>
              <a:defRPr sz="1895"/>
            </a:lvl3pPr>
            <a:lvl4pPr marL="1082741" indent="0">
              <a:buNone/>
              <a:defRPr sz="1579"/>
            </a:lvl4pPr>
            <a:lvl5pPr marL="1443655" indent="0">
              <a:buNone/>
              <a:defRPr sz="1579"/>
            </a:lvl5pPr>
            <a:lvl6pPr marL="1804568" indent="0">
              <a:buNone/>
              <a:defRPr sz="1579"/>
            </a:lvl6pPr>
            <a:lvl7pPr marL="2165482" indent="0">
              <a:buNone/>
              <a:defRPr sz="1579"/>
            </a:lvl7pPr>
            <a:lvl8pPr marL="2526396" indent="0">
              <a:buNone/>
              <a:defRPr sz="1579"/>
            </a:lvl8pPr>
            <a:lvl9pPr marL="2887309" indent="0">
              <a:buNone/>
              <a:defRPr sz="1579"/>
            </a:lvl9pPr>
          </a:lstStyle>
          <a:p>
            <a:r>
              <a:rPr lang="it-IT" smtClean="0"/>
              <a:t>Trascinare l'immagine su un segnaposto o fare clic sull'icona per aggiungerla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7203" y="2743200"/>
            <a:ext cx="2328110" cy="5082117"/>
          </a:xfrm>
        </p:spPr>
        <p:txBody>
          <a:bodyPr/>
          <a:lstStyle>
            <a:lvl1pPr marL="0" indent="0">
              <a:buNone/>
              <a:defRPr sz="1263"/>
            </a:lvl1pPr>
            <a:lvl2pPr marL="360914" indent="0">
              <a:buNone/>
              <a:defRPr sz="1105"/>
            </a:lvl2pPr>
            <a:lvl3pPr marL="721827" indent="0">
              <a:buNone/>
              <a:defRPr sz="947"/>
            </a:lvl3pPr>
            <a:lvl4pPr marL="1082741" indent="0">
              <a:buNone/>
              <a:defRPr sz="789"/>
            </a:lvl4pPr>
            <a:lvl5pPr marL="1443655" indent="0">
              <a:buNone/>
              <a:defRPr sz="789"/>
            </a:lvl5pPr>
            <a:lvl6pPr marL="1804568" indent="0">
              <a:buNone/>
              <a:defRPr sz="789"/>
            </a:lvl6pPr>
            <a:lvl7pPr marL="2165482" indent="0">
              <a:buNone/>
              <a:defRPr sz="789"/>
            </a:lvl7pPr>
            <a:lvl8pPr marL="2526396" indent="0">
              <a:buNone/>
              <a:defRPr sz="789"/>
            </a:lvl8pPr>
            <a:lvl9pPr marL="2887309" indent="0">
              <a:buNone/>
              <a:defRPr sz="789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1DD6E-67B4-9941-88F5-18E39AEEA289}" type="datetimeFigureOut">
              <a:rPr lang="it-IT" smtClean="0"/>
              <a:t>06/07/2018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21380-8FE1-6544-AF7E-82C341F0A9CD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6263" y="486836"/>
            <a:ext cx="6225838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6263" y="2434167"/>
            <a:ext cx="6225838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96262" y="8475136"/>
            <a:ext cx="1624132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4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71DD6E-67B4-9941-88F5-18E39AEEA289}" type="datetimeFigureOut">
              <a:rPr lang="it-IT" smtClean="0"/>
              <a:t>06/07/2018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91083" y="8475136"/>
            <a:ext cx="2436198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4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097969" y="8475136"/>
            <a:ext cx="1624132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4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821380-8FE1-6544-AF7E-82C341F0A9C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49513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721827" rtl="0" eaLnBrk="1" latinLnBrk="0" hangingPunct="1">
        <a:lnSpc>
          <a:spcPct val="90000"/>
        </a:lnSpc>
        <a:spcBef>
          <a:spcPct val="0"/>
        </a:spcBef>
        <a:buNone/>
        <a:defRPr sz="347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0457" indent="-180457" algn="l" defTabSz="721827" rtl="0" eaLnBrk="1" latinLnBrk="0" hangingPunct="1">
        <a:lnSpc>
          <a:spcPct val="90000"/>
        </a:lnSpc>
        <a:spcBef>
          <a:spcPts val="789"/>
        </a:spcBef>
        <a:buFont typeface="Arial" panose="020B0604020202020204" pitchFamily="34" charset="0"/>
        <a:buChar char="•"/>
        <a:defRPr sz="2210" kern="1200">
          <a:solidFill>
            <a:schemeClr val="tx1"/>
          </a:solidFill>
          <a:latin typeface="+mn-lt"/>
          <a:ea typeface="+mn-ea"/>
          <a:cs typeface="+mn-cs"/>
        </a:defRPr>
      </a:lvl1pPr>
      <a:lvl2pPr marL="541371" indent="-180457" algn="l" defTabSz="721827" rtl="0" eaLnBrk="1" latinLnBrk="0" hangingPunct="1">
        <a:lnSpc>
          <a:spcPct val="90000"/>
        </a:lnSpc>
        <a:spcBef>
          <a:spcPts val="395"/>
        </a:spcBef>
        <a:buFont typeface="Arial" panose="020B0604020202020204" pitchFamily="34" charset="0"/>
        <a:buChar char="•"/>
        <a:defRPr sz="1895" kern="1200">
          <a:solidFill>
            <a:schemeClr val="tx1"/>
          </a:solidFill>
          <a:latin typeface="+mn-lt"/>
          <a:ea typeface="+mn-ea"/>
          <a:cs typeface="+mn-cs"/>
        </a:defRPr>
      </a:lvl2pPr>
      <a:lvl3pPr marL="902284" indent="-180457" algn="l" defTabSz="721827" rtl="0" eaLnBrk="1" latinLnBrk="0" hangingPunct="1">
        <a:lnSpc>
          <a:spcPct val="90000"/>
        </a:lnSpc>
        <a:spcBef>
          <a:spcPts val="395"/>
        </a:spcBef>
        <a:buFont typeface="Arial" panose="020B0604020202020204" pitchFamily="34" charset="0"/>
        <a:buChar char="•"/>
        <a:defRPr sz="1579" kern="1200">
          <a:solidFill>
            <a:schemeClr val="tx1"/>
          </a:solidFill>
          <a:latin typeface="+mn-lt"/>
          <a:ea typeface="+mn-ea"/>
          <a:cs typeface="+mn-cs"/>
        </a:defRPr>
      </a:lvl3pPr>
      <a:lvl4pPr marL="1263198" indent="-180457" algn="l" defTabSz="721827" rtl="0" eaLnBrk="1" latinLnBrk="0" hangingPunct="1">
        <a:lnSpc>
          <a:spcPct val="90000"/>
        </a:lnSpc>
        <a:spcBef>
          <a:spcPts val="395"/>
        </a:spcBef>
        <a:buFont typeface="Arial" panose="020B0604020202020204" pitchFamily="34" charset="0"/>
        <a:buChar char="•"/>
        <a:defRPr sz="1421" kern="1200">
          <a:solidFill>
            <a:schemeClr val="tx1"/>
          </a:solidFill>
          <a:latin typeface="+mn-lt"/>
          <a:ea typeface="+mn-ea"/>
          <a:cs typeface="+mn-cs"/>
        </a:defRPr>
      </a:lvl4pPr>
      <a:lvl5pPr marL="1624112" indent="-180457" algn="l" defTabSz="721827" rtl="0" eaLnBrk="1" latinLnBrk="0" hangingPunct="1">
        <a:lnSpc>
          <a:spcPct val="90000"/>
        </a:lnSpc>
        <a:spcBef>
          <a:spcPts val="395"/>
        </a:spcBef>
        <a:buFont typeface="Arial" panose="020B0604020202020204" pitchFamily="34" charset="0"/>
        <a:buChar char="•"/>
        <a:defRPr sz="1421" kern="1200">
          <a:solidFill>
            <a:schemeClr val="tx1"/>
          </a:solidFill>
          <a:latin typeface="+mn-lt"/>
          <a:ea typeface="+mn-ea"/>
          <a:cs typeface="+mn-cs"/>
        </a:defRPr>
      </a:lvl5pPr>
      <a:lvl6pPr marL="1985025" indent="-180457" algn="l" defTabSz="721827" rtl="0" eaLnBrk="1" latinLnBrk="0" hangingPunct="1">
        <a:lnSpc>
          <a:spcPct val="90000"/>
        </a:lnSpc>
        <a:spcBef>
          <a:spcPts val="395"/>
        </a:spcBef>
        <a:buFont typeface="Arial" panose="020B0604020202020204" pitchFamily="34" charset="0"/>
        <a:buChar char="•"/>
        <a:defRPr sz="1421" kern="1200">
          <a:solidFill>
            <a:schemeClr val="tx1"/>
          </a:solidFill>
          <a:latin typeface="+mn-lt"/>
          <a:ea typeface="+mn-ea"/>
          <a:cs typeface="+mn-cs"/>
        </a:defRPr>
      </a:lvl6pPr>
      <a:lvl7pPr marL="2345939" indent="-180457" algn="l" defTabSz="721827" rtl="0" eaLnBrk="1" latinLnBrk="0" hangingPunct="1">
        <a:lnSpc>
          <a:spcPct val="90000"/>
        </a:lnSpc>
        <a:spcBef>
          <a:spcPts val="395"/>
        </a:spcBef>
        <a:buFont typeface="Arial" panose="020B0604020202020204" pitchFamily="34" charset="0"/>
        <a:buChar char="•"/>
        <a:defRPr sz="1421" kern="1200">
          <a:solidFill>
            <a:schemeClr val="tx1"/>
          </a:solidFill>
          <a:latin typeface="+mn-lt"/>
          <a:ea typeface="+mn-ea"/>
          <a:cs typeface="+mn-cs"/>
        </a:defRPr>
      </a:lvl7pPr>
      <a:lvl8pPr marL="2706853" indent="-180457" algn="l" defTabSz="721827" rtl="0" eaLnBrk="1" latinLnBrk="0" hangingPunct="1">
        <a:lnSpc>
          <a:spcPct val="90000"/>
        </a:lnSpc>
        <a:spcBef>
          <a:spcPts val="395"/>
        </a:spcBef>
        <a:buFont typeface="Arial" panose="020B0604020202020204" pitchFamily="34" charset="0"/>
        <a:buChar char="•"/>
        <a:defRPr sz="1421" kern="1200">
          <a:solidFill>
            <a:schemeClr val="tx1"/>
          </a:solidFill>
          <a:latin typeface="+mn-lt"/>
          <a:ea typeface="+mn-ea"/>
          <a:cs typeface="+mn-cs"/>
        </a:defRPr>
      </a:lvl8pPr>
      <a:lvl9pPr marL="3067766" indent="-180457" algn="l" defTabSz="721827" rtl="0" eaLnBrk="1" latinLnBrk="0" hangingPunct="1">
        <a:lnSpc>
          <a:spcPct val="90000"/>
        </a:lnSpc>
        <a:spcBef>
          <a:spcPts val="395"/>
        </a:spcBef>
        <a:buFont typeface="Arial" panose="020B0604020202020204" pitchFamily="34" charset="0"/>
        <a:buChar char="•"/>
        <a:defRPr sz="142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21827" rtl="0" eaLnBrk="1" latinLnBrk="0" hangingPunct="1">
        <a:defRPr sz="1421" kern="1200">
          <a:solidFill>
            <a:schemeClr val="tx1"/>
          </a:solidFill>
          <a:latin typeface="+mn-lt"/>
          <a:ea typeface="+mn-ea"/>
          <a:cs typeface="+mn-cs"/>
        </a:defRPr>
      </a:lvl1pPr>
      <a:lvl2pPr marL="360914" algn="l" defTabSz="721827" rtl="0" eaLnBrk="1" latinLnBrk="0" hangingPunct="1">
        <a:defRPr sz="1421" kern="1200">
          <a:solidFill>
            <a:schemeClr val="tx1"/>
          </a:solidFill>
          <a:latin typeface="+mn-lt"/>
          <a:ea typeface="+mn-ea"/>
          <a:cs typeface="+mn-cs"/>
        </a:defRPr>
      </a:lvl2pPr>
      <a:lvl3pPr marL="721827" algn="l" defTabSz="721827" rtl="0" eaLnBrk="1" latinLnBrk="0" hangingPunct="1">
        <a:defRPr sz="1421" kern="1200">
          <a:solidFill>
            <a:schemeClr val="tx1"/>
          </a:solidFill>
          <a:latin typeface="+mn-lt"/>
          <a:ea typeface="+mn-ea"/>
          <a:cs typeface="+mn-cs"/>
        </a:defRPr>
      </a:lvl3pPr>
      <a:lvl4pPr marL="1082741" algn="l" defTabSz="721827" rtl="0" eaLnBrk="1" latinLnBrk="0" hangingPunct="1">
        <a:defRPr sz="1421" kern="1200">
          <a:solidFill>
            <a:schemeClr val="tx1"/>
          </a:solidFill>
          <a:latin typeface="+mn-lt"/>
          <a:ea typeface="+mn-ea"/>
          <a:cs typeface="+mn-cs"/>
        </a:defRPr>
      </a:lvl4pPr>
      <a:lvl5pPr marL="1443655" algn="l" defTabSz="721827" rtl="0" eaLnBrk="1" latinLnBrk="0" hangingPunct="1">
        <a:defRPr sz="1421" kern="1200">
          <a:solidFill>
            <a:schemeClr val="tx1"/>
          </a:solidFill>
          <a:latin typeface="+mn-lt"/>
          <a:ea typeface="+mn-ea"/>
          <a:cs typeface="+mn-cs"/>
        </a:defRPr>
      </a:lvl5pPr>
      <a:lvl6pPr marL="1804568" algn="l" defTabSz="721827" rtl="0" eaLnBrk="1" latinLnBrk="0" hangingPunct="1">
        <a:defRPr sz="1421" kern="1200">
          <a:solidFill>
            <a:schemeClr val="tx1"/>
          </a:solidFill>
          <a:latin typeface="+mn-lt"/>
          <a:ea typeface="+mn-ea"/>
          <a:cs typeface="+mn-cs"/>
        </a:defRPr>
      </a:lvl6pPr>
      <a:lvl7pPr marL="2165482" algn="l" defTabSz="721827" rtl="0" eaLnBrk="1" latinLnBrk="0" hangingPunct="1">
        <a:defRPr sz="1421" kern="1200">
          <a:solidFill>
            <a:schemeClr val="tx1"/>
          </a:solidFill>
          <a:latin typeface="+mn-lt"/>
          <a:ea typeface="+mn-ea"/>
          <a:cs typeface="+mn-cs"/>
        </a:defRPr>
      </a:lvl7pPr>
      <a:lvl8pPr marL="2526396" algn="l" defTabSz="721827" rtl="0" eaLnBrk="1" latinLnBrk="0" hangingPunct="1">
        <a:defRPr sz="1421" kern="1200">
          <a:solidFill>
            <a:schemeClr val="tx1"/>
          </a:solidFill>
          <a:latin typeface="+mn-lt"/>
          <a:ea typeface="+mn-ea"/>
          <a:cs typeface="+mn-cs"/>
        </a:defRPr>
      </a:lvl8pPr>
      <a:lvl9pPr marL="2887309" algn="l" defTabSz="721827" rtl="0" eaLnBrk="1" latinLnBrk="0" hangingPunct="1">
        <a:defRPr sz="142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2370174" y="-55874"/>
            <a:ext cx="4754088" cy="730188"/>
          </a:xfrm>
        </p:spPr>
        <p:txBody>
          <a:bodyPr>
            <a:normAutofit/>
          </a:bodyPr>
          <a:lstStyle/>
          <a:p>
            <a:r>
              <a:rPr lang="it-IT" sz="2800" i="1" dirty="0" smtClean="0"/>
              <a:t>Monica</a:t>
            </a:r>
            <a:endParaRPr lang="it-IT" sz="2800" i="1" dirty="0"/>
          </a:p>
        </p:txBody>
      </p:sp>
      <p:sp>
        <p:nvSpPr>
          <p:cNvPr id="10" name="Sottotitolo 2"/>
          <p:cNvSpPr txBox="1">
            <a:spLocks/>
          </p:cNvSpPr>
          <p:nvPr/>
        </p:nvSpPr>
        <p:spPr>
          <a:xfrm>
            <a:off x="2229266" y="699799"/>
            <a:ext cx="5383481" cy="5305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sz="2000" b="1" dirty="0" smtClean="0"/>
              <a:t>Monica di Sardegna D.O.C. Superiore</a:t>
            </a:r>
          </a:p>
          <a:p>
            <a:endParaRPr lang="it-IT" sz="2000" b="1" dirty="0"/>
          </a:p>
        </p:txBody>
      </p:sp>
      <p:sp>
        <p:nvSpPr>
          <p:cNvPr id="11" name="Sottotitolo 2"/>
          <p:cNvSpPr txBox="1">
            <a:spLocks/>
          </p:cNvSpPr>
          <p:nvPr/>
        </p:nvSpPr>
        <p:spPr>
          <a:xfrm>
            <a:off x="2534468" y="1219451"/>
            <a:ext cx="4589794" cy="790389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10000"/>
              </a:lnSpc>
            </a:pPr>
            <a:endParaRPr lang="en-GB" sz="1500" b="1" dirty="0" smtClean="0">
              <a:solidFill>
                <a:srgbClr val="FF0000"/>
              </a:solidFill>
            </a:endParaRPr>
          </a:p>
          <a:p>
            <a:pPr algn="l">
              <a:lnSpc>
                <a:spcPct val="110000"/>
              </a:lnSpc>
            </a:pPr>
            <a:endParaRPr lang="en-GB" sz="1500" b="1" dirty="0" smtClean="0">
              <a:solidFill>
                <a:srgbClr val="FF0000"/>
              </a:solidFill>
            </a:endParaRPr>
          </a:p>
          <a:p>
            <a:pPr algn="l">
              <a:lnSpc>
                <a:spcPct val="110000"/>
              </a:lnSpc>
            </a:pPr>
            <a:r>
              <a:rPr lang="en-GB" sz="1500" b="1" dirty="0" smtClean="0">
                <a:solidFill>
                  <a:srgbClr val="FF0000"/>
                </a:solidFill>
              </a:rPr>
              <a:t>Vintage</a:t>
            </a:r>
            <a:r>
              <a:rPr lang="en-GB" sz="1500" b="1" dirty="0">
                <a:solidFill>
                  <a:srgbClr val="FF0000"/>
                </a:solidFill>
              </a:rPr>
              <a:t>: </a:t>
            </a:r>
            <a:r>
              <a:rPr lang="en-GB" sz="1500" b="1" dirty="0" smtClean="0"/>
              <a:t>2016</a:t>
            </a:r>
            <a:endParaRPr lang="en-GB" sz="1500" b="1" dirty="0"/>
          </a:p>
          <a:p>
            <a:pPr algn="l">
              <a:lnSpc>
                <a:spcPct val="110000"/>
              </a:lnSpc>
            </a:pPr>
            <a:r>
              <a:rPr lang="en-GB" sz="1500" b="1" dirty="0">
                <a:solidFill>
                  <a:srgbClr val="FF0000"/>
                </a:solidFill>
              </a:rPr>
              <a:t>Age of Vineyards</a:t>
            </a:r>
            <a:r>
              <a:rPr lang="en-GB" sz="1500" b="1" dirty="0" smtClean="0">
                <a:solidFill>
                  <a:srgbClr val="FF0000"/>
                </a:solidFill>
              </a:rPr>
              <a:t>: </a:t>
            </a:r>
            <a:r>
              <a:rPr lang="en-GB" sz="1500" b="1" dirty="0" smtClean="0"/>
              <a:t>5-15 years</a:t>
            </a:r>
            <a:endParaRPr lang="en-GB" sz="1500" b="1" dirty="0"/>
          </a:p>
          <a:p>
            <a:pPr algn="l">
              <a:lnSpc>
                <a:spcPct val="110000"/>
              </a:lnSpc>
            </a:pPr>
            <a:r>
              <a:rPr lang="en-GB" sz="1500" b="1" dirty="0" smtClean="0">
                <a:solidFill>
                  <a:srgbClr val="FF0000"/>
                </a:solidFill>
              </a:rPr>
              <a:t>Growing System</a:t>
            </a:r>
            <a:r>
              <a:rPr lang="en-GB" sz="1500" b="1" dirty="0">
                <a:solidFill>
                  <a:srgbClr val="FF0000"/>
                </a:solidFill>
              </a:rPr>
              <a:t>: </a:t>
            </a:r>
            <a:r>
              <a:rPr lang="en-GB" sz="1500" b="1" dirty="0"/>
              <a:t>pruned-spur </a:t>
            </a:r>
            <a:r>
              <a:rPr lang="en-GB" sz="1500" b="1" dirty="0" smtClean="0"/>
              <a:t>cordon-trained</a:t>
            </a:r>
            <a:endParaRPr lang="en-GB" sz="1500" b="1" dirty="0"/>
          </a:p>
          <a:p>
            <a:pPr algn="l">
              <a:lnSpc>
                <a:spcPct val="110000"/>
              </a:lnSpc>
            </a:pPr>
            <a:r>
              <a:rPr lang="en-GB" sz="1500" b="1" dirty="0">
                <a:solidFill>
                  <a:srgbClr val="FF0000"/>
                </a:solidFill>
              </a:rPr>
              <a:t>Variety: </a:t>
            </a:r>
            <a:r>
              <a:rPr lang="en-GB" sz="1500" b="1" dirty="0" smtClean="0"/>
              <a:t>Monica di </a:t>
            </a:r>
            <a:r>
              <a:rPr lang="en-GB" sz="1500" b="1" dirty="0" err="1" smtClean="0"/>
              <a:t>Sardegna</a:t>
            </a:r>
            <a:r>
              <a:rPr lang="en-GB" sz="1500" b="1" dirty="0" smtClean="0"/>
              <a:t> D.O.C. </a:t>
            </a:r>
            <a:r>
              <a:rPr lang="en-GB" sz="1500" b="1" dirty="0" err="1" smtClean="0"/>
              <a:t>Superiore</a:t>
            </a:r>
            <a:endParaRPr lang="en-GB" sz="1500" b="1" dirty="0"/>
          </a:p>
          <a:p>
            <a:pPr algn="l">
              <a:lnSpc>
                <a:spcPct val="110000"/>
              </a:lnSpc>
            </a:pPr>
            <a:r>
              <a:rPr lang="en-GB" sz="1500" b="1" dirty="0" smtClean="0">
                <a:solidFill>
                  <a:srgbClr val="FF0000"/>
                </a:solidFill>
              </a:rPr>
              <a:t>Vine </a:t>
            </a:r>
            <a:r>
              <a:rPr lang="en-GB" sz="1500" b="1" dirty="0">
                <a:solidFill>
                  <a:srgbClr val="FF0000"/>
                </a:solidFill>
              </a:rPr>
              <a:t>per </a:t>
            </a:r>
            <a:r>
              <a:rPr lang="en-GB" sz="1500" b="1" dirty="0" smtClean="0">
                <a:solidFill>
                  <a:srgbClr val="FF0000"/>
                </a:solidFill>
              </a:rPr>
              <a:t>Hectare: </a:t>
            </a:r>
            <a:r>
              <a:rPr lang="en-GB" sz="1500" b="1" dirty="0" smtClean="0"/>
              <a:t>4000</a:t>
            </a:r>
            <a:endParaRPr lang="en-GB" sz="1500" b="1" dirty="0" smtClean="0"/>
          </a:p>
          <a:p>
            <a:pPr algn="l">
              <a:lnSpc>
                <a:spcPct val="110000"/>
              </a:lnSpc>
            </a:pPr>
            <a:r>
              <a:rPr lang="en-GB" sz="1500" b="1" dirty="0" smtClean="0">
                <a:solidFill>
                  <a:srgbClr val="FF0000"/>
                </a:solidFill>
              </a:rPr>
              <a:t>Quintals </a:t>
            </a:r>
            <a:r>
              <a:rPr lang="en-GB" sz="1500" b="1" dirty="0">
                <a:solidFill>
                  <a:srgbClr val="FF0000"/>
                </a:solidFill>
              </a:rPr>
              <a:t>per </a:t>
            </a:r>
            <a:r>
              <a:rPr lang="en-GB" sz="1500" b="1" dirty="0" smtClean="0">
                <a:solidFill>
                  <a:srgbClr val="FF0000"/>
                </a:solidFill>
              </a:rPr>
              <a:t>Hectare: </a:t>
            </a:r>
            <a:r>
              <a:rPr lang="en-GB" sz="1500" b="1" dirty="0" smtClean="0"/>
              <a:t>80 q/h</a:t>
            </a:r>
            <a:endParaRPr lang="en-GB" sz="1500" b="1" dirty="0" smtClean="0"/>
          </a:p>
          <a:p>
            <a:pPr algn="l">
              <a:lnSpc>
                <a:spcPct val="110000"/>
              </a:lnSpc>
            </a:pPr>
            <a:r>
              <a:rPr lang="en-GB" sz="1500" b="1" dirty="0" smtClean="0">
                <a:solidFill>
                  <a:srgbClr val="FF0000"/>
                </a:solidFill>
              </a:rPr>
              <a:t>Harvest</a:t>
            </a:r>
            <a:r>
              <a:rPr lang="en-GB" sz="1500" b="1" dirty="0">
                <a:solidFill>
                  <a:srgbClr val="FF0000"/>
                </a:solidFill>
              </a:rPr>
              <a:t>: </a:t>
            </a:r>
            <a:r>
              <a:rPr lang="en-GB" sz="1500" b="1" dirty="0" smtClean="0"/>
              <a:t>Beginning of October</a:t>
            </a:r>
            <a:endParaRPr lang="en-GB" sz="1500" b="1" dirty="0"/>
          </a:p>
          <a:p>
            <a:pPr algn="l">
              <a:lnSpc>
                <a:spcPct val="110000"/>
              </a:lnSpc>
            </a:pPr>
            <a:r>
              <a:rPr lang="en-GB" sz="1500" b="1" dirty="0" smtClean="0">
                <a:solidFill>
                  <a:srgbClr val="FF0000"/>
                </a:solidFill>
              </a:rPr>
              <a:t>Processing </a:t>
            </a:r>
            <a:r>
              <a:rPr lang="en-GB" sz="1500" b="1" dirty="0">
                <a:solidFill>
                  <a:srgbClr val="FF0000"/>
                </a:solidFill>
              </a:rPr>
              <a:t>and Fermentation: </a:t>
            </a:r>
            <a:r>
              <a:rPr lang="en-GB" sz="1500" b="1" dirty="0" smtClean="0"/>
              <a:t>In the past this grape type was the most popular in Sardinia, today it thrives in a few special areas like the sands of Lake </a:t>
            </a:r>
            <a:r>
              <a:rPr lang="en-GB" sz="1500" b="1" dirty="0" err="1" smtClean="0"/>
              <a:t>Baratz</a:t>
            </a:r>
            <a:r>
              <a:rPr lang="en-GB" sz="1500" b="1" dirty="0" smtClean="0"/>
              <a:t>.  </a:t>
            </a:r>
          </a:p>
          <a:p>
            <a:pPr algn="just">
              <a:lnSpc>
                <a:spcPct val="110000"/>
              </a:lnSpc>
            </a:pPr>
            <a:r>
              <a:rPr lang="en-GB" sz="1500" b="1" dirty="0" smtClean="0">
                <a:solidFill>
                  <a:srgbClr val="FF0000"/>
                </a:solidFill>
              </a:rPr>
              <a:t>Analytic </a:t>
            </a:r>
            <a:r>
              <a:rPr lang="en-GB" sz="1500" b="1" dirty="0">
                <a:solidFill>
                  <a:srgbClr val="FF0000"/>
                </a:solidFill>
              </a:rPr>
              <a:t>data: </a:t>
            </a:r>
            <a:r>
              <a:rPr lang="en-GB" sz="1500" b="1" dirty="0" smtClean="0"/>
              <a:t>Alcohol  12,5 - 14% </a:t>
            </a:r>
            <a:endParaRPr lang="en-GB" sz="1500" b="1" dirty="0"/>
          </a:p>
          <a:p>
            <a:pPr algn="just">
              <a:lnSpc>
                <a:spcPct val="110000"/>
              </a:lnSpc>
            </a:pPr>
            <a:r>
              <a:rPr lang="en-GB" sz="1500" b="1" dirty="0" smtClean="0">
                <a:solidFill>
                  <a:srgbClr val="FF0000"/>
                </a:solidFill>
              </a:rPr>
              <a:t>Description</a:t>
            </a:r>
            <a:r>
              <a:rPr lang="en-GB" sz="1500" b="1" dirty="0" smtClean="0"/>
              <a:t>: Deep ruby red. Intense with fragrant and persistent scents of cherry and red fruits, and elegant spice notes. Dry and warm, pleasantly soft and delicate on the palate, well- structured with only slight acidity.</a:t>
            </a:r>
          </a:p>
          <a:p>
            <a:pPr algn="just">
              <a:lnSpc>
                <a:spcPct val="110000"/>
              </a:lnSpc>
            </a:pPr>
            <a:r>
              <a:rPr lang="en-GB" sz="1500" b="1" dirty="0" smtClean="0">
                <a:solidFill>
                  <a:srgbClr val="FF0000"/>
                </a:solidFill>
              </a:rPr>
              <a:t>Serving suggestions: </a:t>
            </a:r>
            <a:r>
              <a:rPr lang="en-GB" sz="1500" b="1" dirty="0" smtClean="0"/>
              <a:t>Good with vegetable soup and white meats.</a:t>
            </a:r>
            <a:endParaRPr lang="en-GB" sz="1500" b="1" dirty="0"/>
          </a:p>
        </p:txBody>
      </p:sp>
      <p:pic>
        <p:nvPicPr>
          <p:cNvPr id="17" name="Immagine 1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791" y="0"/>
            <a:ext cx="2438677" cy="1623093"/>
          </a:xfrm>
          <a:prstGeom prst="rect">
            <a:avLst/>
          </a:prstGeom>
        </p:spPr>
      </p:pic>
      <p:pic>
        <p:nvPicPr>
          <p:cNvPr id="1026" name="Picture 2" descr="C:\Users\mmartinez\Desktop\ANNA\FOTO BOTTIGLIE\monicadisardegna\monica superiore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7730" y="1523999"/>
            <a:ext cx="1841536" cy="74830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4347263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480</TotalTime>
  <Words>138</Words>
  <Application>Microsoft Office PowerPoint</Application>
  <PresentationFormat>Personalizzato</PresentationFormat>
  <Paragraphs>15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2" baseType="lpstr">
      <vt:lpstr>Tema di Office</vt:lpstr>
      <vt:lpstr>Monica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Valmell</dc:title>
  <dc:creator>Marco Martinez</dc:creator>
  <cp:lastModifiedBy>Marco Martinez</cp:lastModifiedBy>
  <cp:revision>43</cp:revision>
  <cp:lastPrinted>2017-02-08T16:17:41Z</cp:lastPrinted>
  <dcterms:created xsi:type="dcterms:W3CDTF">2017-02-08T12:14:08Z</dcterms:created>
  <dcterms:modified xsi:type="dcterms:W3CDTF">2018-07-06T06:21:26Z</dcterms:modified>
</cp:coreProperties>
</file>